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7" r:id="rId4"/>
  </p:sldMasterIdLst>
  <p:notesMasterIdLst>
    <p:notesMasterId r:id="rId22"/>
  </p:notesMasterIdLst>
  <p:sldIdLst>
    <p:sldId id="3777" r:id="rId5"/>
    <p:sldId id="2076136857" r:id="rId6"/>
    <p:sldId id="2076136844" r:id="rId7"/>
    <p:sldId id="2076136885" r:id="rId8"/>
    <p:sldId id="2076136883" r:id="rId9"/>
    <p:sldId id="1445" r:id="rId10"/>
    <p:sldId id="1446" r:id="rId11"/>
    <p:sldId id="1443" r:id="rId12"/>
    <p:sldId id="1399" r:id="rId13"/>
    <p:sldId id="1400" r:id="rId14"/>
    <p:sldId id="1401" r:id="rId15"/>
    <p:sldId id="1402" r:id="rId16"/>
    <p:sldId id="1403" r:id="rId17"/>
    <p:sldId id="2076136888" r:id="rId18"/>
    <p:sldId id="8503" r:id="rId19"/>
    <p:sldId id="8542" r:id="rId20"/>
    <p:sldId id="20761368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F79177-BDB0-4016-92BB-C793F540E31E}">
          <p14:sldIdLst>
            <p14:sldId id="3777"/>
            <p14:sldId id="2076136857"/>
            <p14:sldId id="2076136844"/>
            <p14:sldId id="2076136885"/>
            <p14:sldId id="2076136883"/>
          </p14:sldIdLst>
        </p14:section>
        <p14:section name="Case Study" id="{EA6BF1BF-4A11-4908-B19A-9E735C888C6F}">
          <p14:sldIdLst/>
        </p14:section>
        <p14:section name="DOW" id="{D84199C6-1177-4AED-8F0C-4A5077A6DAC0}">
          <p14:sldIdLst>
            <p14:sldId id="1445"/>
            <p14:sldId id="1446"/>
            <p14:sldId id="1443"/>
            <p14:sldId id="1399"/>
            <p14:sldId id="1400"/>
            <p14:sldId id="1401"/>
            <p14:sldId id="1402"/>
            <p14:sldId id="1403"/>
          </p14:sldIdLst>
        </p14:section>
        <p14:section name="Case-2" id="{87AB8A89-4205-4A21-AFF2-91D880349F29}">
          <p14:sldIdLst>
            <p14:sldId id="2076136888"/>
            <p14:sldId id="8503"/>
            <p14:sldId id="8542"/>
            <p14:sldId id="20761368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5800"/>
    <a:srgbClr val="E6E6E6"/>
    <a:srgbClr val="890078"/>
    <a:srgbClr val="717171"/>
    <a:srgbClr val="00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2" autoAdjust="0"/>
    <p:restoredTop sz="94696"/>
  </p:normalViewPr>
  <p:slideViewPr>
    <p:cSldViewPr snapToGrid="0">
      <p:cViewPr varScale="1">
        <p:scale>
          <a:sx n="54" d="100"/>
          <a:sy n="54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1D124-8C58-934B-8602-CCE47FB47E8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170E70-E41F-C847-A865-CD8EE5DB7386}">
      <dgm:prSet phldrT="[Text]"/>
      <dgm:spPr/>
      <dgm:t>
        <a:bodyPr/>
        <a:lstStyle/>
        <a:p>
          <a:r>
            <a:rPr lang="en-GB" dirty="0"/>
            <a:t>Branching Strategy</a:t>
          </a:r>
        </a:p>
      </dgm:t>
    </dgm:pt>
    <dgm:pt modelId="{99DAE527-95B5-D847-8478-AE2AC769975C}" type="parTrans" cxnId="{7C8952D9-54DD-1640-BA7E-B53A79F81074}">
      <dgm:prSet/>
      <dgm:spPr/>
      <dgm:t>
        <a:bodyPr/>
        <a:lstStyle/>
        <a:p>
          <a:endParaRPr lang="en-GB"/>
        </a:p>
      </dgm:t>
    </dgm:pt>
    <dgm:pt modelId="{4E0B48CD-2D28-574D-9A0E-AD8472880E0B}" type="sibTrans" cxnId="{7C8952D9-54DD-1640-BA7E-B53A79F81074}">
      <dgm:prSet/>
      <dgm:spPr/>
      <dgm:t>
        <a:bodyPr/>
        <a:lstStyle/>
        <a:p>
          <a:endParaRPr lang="en-GB"/>
        </a:p>
      </dgm:t>
    </dgm:pt>
    <dgm:pt modelId="{D8DEA2F4-7744-D543-8FA4-AF3C6D94B746}">
      <dgm:prSet phldrT="[Text]"/>
      <dgm:spPr/>
      <dgm:t>
        <a:bodyPr/>
        <a:lstStyle/>
        <a:p>
          <a:r>
            <a:rPr lang="en-GB" dirty="0"/>
            <a:t>Code Quality</a:t>
          </a:r>
        </a:p>
      </dgm:t>
    </dgm:pt>
    <dgm:pt modelId="{8F35086A-45BF-944C-AF07-A8213441FEDA}" type="parTrans" cxnId="{693D906E-7FEC-A24B-8F1E-6AD3B10D7D91}">
      <dgm:prSet/>
      <dgm:spPr/>
      <dgm:t>
        <a:bodyPr/>
        <a:lstStyle/>
        <a:p>
          <a:endParaRPr lang="en-GB"/>
        </a:p>
      </dgm:t>
    </dgm:pt>
    <dgm:pt modelId="{A5BAC7CA-DBDE-BE48-BD18-848350672A61}" type="sibTrans" cxnId="{693D906E-7FEC-A24B-8F1E-6AD3B10D7D91}">
      <dgm:prSet/>
      <dgm:spPr/>
      <dgm:t>
        <a:bodyPr/>
        <a:lstStyle/>
        <a:p>
          <a:endParaRPr lang="en-GB"/>
        </a:p>
      </dgm:t>
    </dgm:pt>
    <dgm:pt modelId="{6E75989E-68D1-E24C-803C-9786E40DC4F5}">
      <dgm:prSet phldrT="[Text]"/>
      <dgm:spPr/>
      <dgm:t>
        <a:bodyPr/>
        <a:lstStyle/>
        <a:p>
          <a:r>
            <a:rPr lang="en-GB" dirty="0"/>
            <a:t>Automated Testing</a:t>
          </a:r>
        </a:p>
      </dgm:t>
    </dgm:pt>
    <dgm:pt modelId="{6C8960AD-88A4-5E44-8F90-52965752920C}" type="parTrans" cxnId="{EAA974A8-5028-3741-B778-F25A07460E34}">
      <dgm:prSet/>
      <dgm:spPr/>
      <dgm:t>
        <a:bodyPr/>
        <a:lstStyle/>
        <a:p>
          <a:endParaRPr lang="en-GB"/>
        </a:p>
      </dgm:t>
    </dgm:pt>
    <dgm:pt modelId="{628F0269-E23C-6A40-8F68-A6DF93A725C3}" type="sibTrans" cxnId="{EAA974A8-5028-3741-B778-F25A07460E34}">
      <dgm:prSet/>
      <dgm:spPr/>
      <dgm:t>
        <a:bodyPr/>
        <a:lstStyle/>
        <a:p>
          <a:endParaRPr lang="en-GB"/>
        </a:p>
      </dgm:t>
    </dgm:pt>
    <dgm:pt modelId="{6821F20F-60BA-5A45-A423-EA0956BE7ABE}">
      <dgm:prSet phldrT="[Text]"/>
      <dgm:spPr/>
      <dgm:t>
        <a:bodyPr/>
        <a:lstStyle/>
        <a:p>
          <a:r>
            <a:rPr lang="en-GB" dirty="0"/>
            <a:t>Continuous Integration</a:t>
          </a:r>
        </a:p>
      </dgm:t>
    </dgm:pt>
    <dgm:pt modelId="{4145F661-5C34-F845-B048-8569B1E2685A}" type="parTrans" cxnId="{616BD623-7A7F-8A47-84F9-31EC2BBA2956}">
      <dgm:prSet/>
      <dgm:spPr/>
      <dgm:t>
        <a:bodyPr/>
        <a:lstStyle/>
        <a:p>
          <a:endParaRPr lang="en-GB"/>
        </a:p>
      </dgm:t>
    </dgm:pt>
    <dgm:pt modelId="{056A2FE2-B88C-4845-A4C4-7DF501CA97B3}" type="sibTrans" cxnId="{616BD623-7A7F-8A47-84F9-31EC2BBA2956}">
      <dgm:prSet/>
      <dgm:spPr/>
      <dgm:t>
        <a:bodyPr/>
        <a:lstStyle/>
        <a:p>
          <a:endParaRPr lang="en-GB"/>
        </a:p>
      </dgm:t>
    </dgm:pt>
    <dgm:pt modelId="{37869D0B-EB43-0741-9B40-F8D833D25F52}">
      <dgm:prSet phldrT="[Text]"/>
      <dgm:spPr/>
      <dgm:t>
        <a:bodyPr/>
        <a:lstStyle/>
        <a:p>
          <a:r>
            <a:rPr lang="en-GB" dirty="0"/>
            <a:t>Continuous Delivery</a:t>
          </a:r>
        </a:p>
      </dgm:t>
    </dgm:pt>
    <dgm:pt modelId="{6DB66090-4AB8-C44A-8D47-B2C222E16073}" type="parTrans" cxnId="{9F9372B7-D874-A94B-81CD-218D7CCA3E7C}">
      <dgm:prSet/>
      <dgm:spPr/>
      <dgm:t>
        <a:bodyPr/>
        <a:lstStyle/>
        <a:p>
          <a:endParaRPr lang="en-GB"/>
        </a:p>
      </dgm:t>
    </dgm:pt>
    <dgm:pt modelId="{CE6263E7-8C0A-C84B-83D5-62A86D7B46D6}" type="sibTrans" cxnId="{9F9372B7-D874-A94B-81CD-218D7CCA3E7C}">
      <dgm:prSet/>
      <dgm:spPr/>
      <dgm:t>
        <a:bodyPr/>
        <a:lstStyle/>
        <a:p>
          <a:endParaRPr lang="en-GB"/>
        </a:p>
      </dgm:t>
    </dgm:pt>
    <dgm:pt modelId="{25F0C5EA-67EC-6F4B-8AB8-23B0B3DF7E21}">
      <dgm:prSet phldrT="[Text]"/>
      <dgm:spPr/>
      <dgm:t>
        <a:bodyPr/>
        <a:lstStyle/>
        <a:p>
          <a:r>
            <a:rPr lang="en-GB" dirty="0"/>
            <a:t>Continuous Deployment</a:t>
          </a:r>
        </a:p>
      </dgm:t>
    </dgm:pt>
    <dgm:pt modelId="{5298B35D-1458-1F4A-98C7-A3170AC67C5F}" type="parTrans" cxnId="{1A399CDF-18E9-8046-89DD-CD3A8B401578}">
      <dgm:prSet/>
      <dgm:spPr/>
      <dgm:t>
        <a:bodyPr/>
        <a:lstStyle/>
        <a:p>
          <a:endParaRPr lang="en-GB"/>
        </a:p>
      </dgm:t>
    </dgm:pt>
    <dgm:pt modelId="{91079611-A326-5F45-8E51-29E257D21BED}" type="sibTrans" cxnId="{1A399CDF-18E9-8046-89DD-CD3A8B401578}">
      <dgm:prSet/>
      <dgm:spPr/>
      <dgm:t>
        <a:bodyPr/>
        <a:lstStyle/>
        <a:p>
          <a:endParaRPr lang="en-GB"/>
        </a:p>
      </dgm:t>
    </dgm:pt>
    <dgm:pt modelId="{17FC83B9-D431-E349-B754-939B69041E46}">
      <dgm:prSet phldrT="[Text]"/>
      <dgm:spPr/>
      <dgm:t>
        <a:bodyPr/>
        <a:lstStyle/>
        <a:p>
          <a:r>
            <a:rPr lang="en-GB" dirty="0"/>
            <a:t>Continuous Improvement</a:t>
          </a:r>
        </a:p>
      </dgm:t>
    </dgm:pt>
    <dgm:pt modelId="{4BFF0896-2E46-D248-8FF5-2778DEE16F09}" type="parTrans" cxnId="{F7DE13F1-7699-7E4C-BE23-AFB92A69DB23}">
      <dgm:prSet/>
      <dgm:spPr/>
      <dgm:t>
        <a:bodyPr/>
        <a:lstStyle/>
        <a:p>
          <a:endParaRPr lang="en-GB"/>
        </a:p>
      </dgm:t>
    </dgm:pt>
    <dgm:pt modelId="{632E6C9A-1F0B-7D49-904E-683BE59E13B6}" type="sibTrans" cxnId="{F7DE13F1-7699-7E4C-BE23-AFB92A69DB23}">
      <dgm:prSet/>
      <dgm:spPr/>
      <dgm:t>
        <a:bodyPr/>
        <a:lstStyle/>
        <a:p>
          <a:endParaRPr lang="en-GB"/>
        </a:p>
      </dgm:t>
    </dgm:pt>
    <dgm:pt modelId="{B433DDF7-E9D1-474F-9685-868EE22DBDAD}">
      <dgm:prSet phldrT="[Text]"/>
      <dgm:spPr/>
      <dgm:t>
        <a:bodyPr/>
        <a:lstStyle/>
        <a:p>
          <a:r>
            <a:rPr lang="en-GB" dirty="0"/>
            <a:t>Architecture guidelines</a:t>
          </a:r>
        </a:p>
      </dgm:t>
    </dgm:pt>
    <dgm:pt modelId="{B4BFD77F-A014-1142-89FA-AB8F7D125B0F}" type="parTrans" cxnId="{D189C3A2-DB06-2B43-B33A-AC3C09B1E53B}">
      <dgm:prSet/>
      <dgm:spPr/>
      <dgm:t>
        <a:bodyPr/>
        <a:lstStyle/>
        <a:p>
          <a:endParaRPr lang="en-GB"/>
        </a:p>
      </dgm:t>
    </dgm:pt>
    <dgm:pt modelId="{025602AA-7F22-9349-A09E-049B0C018878}" type="sibTrans" cxnId="{D189C3A2-DB06-2B43-B33A-AC3C09B1E53B}">
      <dgm:prSet/>
      <dgm:spPr/>
      <dgm:t>
        <a:bodyPr/>
        <a:lstStyle/>
        <a:p>
          <a:endParaRPr lang="en-GB"/>
        </a:p>
      </dgm:t>
    </dgm:pt>
    <dgm:pt modelId="{C39BD243-E650-0149-AF10-D981726ADA7A}">
      <dgm:prSet phldrT="[Text]"/>
      <dgm:spPr/>
      <dgm:t>
        <a:bodyPr/>
        <a:lstStyle/>
        <a:p>
          <a:r>
            <a:rPr lang="en-GB" dirty="0"/>
            <a:t>Dependency Management</a:t>
          </a:r>
        </a:p>
      </dgm:t>
    </dgm:pt>
    <dgm:pt modelId="{BD10EF34-5EC7-BE4E-B73E-DA7164B82E82}" type="parTrans" cxnId="{51DE4C0B-D3FC-FB4B-931E-28FA1200A6BE}">
      <dgm:prSet/>
      <dgm:spPr/>
      <dgm:t>
        <a:bodyPr/>
        <a:lstStyle/>
        <a:p>
          <a:endParaRPr lang="en-GB"/>
        </a:p>
      </dgm:t>
    </dgm:pt>
    <dgm:pt modelId="{F5CD4CE8-2B96-F144-8AA1-5857AF1613F4}" type="sibTrans" cxnId="{51DE4C0B-D3FC-FB4B-931E-28FA1200A6BE}">
      <dgm:prSet/>
      <dgm:spPr/>
      <dgm:t>
        <a:bodyPr/>
        <a:lstStyle/>
        <a:p>
          <a:endParaRPr lang="en-GB"/>
        </a:p>
      </dgm:t>
    </dgm:pt>
    <dgm:pt modelId="{56CAC16D-851F-2F43-A3D8-AAD606106369}">
      <dgm:prSet phldrT="[Text]"/>
      <dgm:spPr/>
      <dgm:t>
        <a:bodyPr/>
        <a:lstStyle/>
        <a:p>
          <a:r>
            <a:rPr lang="en-GB" dirty="0"/>
            <a:t>Versioning and coding standards</a:t>
          </a:r>
        </a:p>
      </dgm:t>
    </dgm:pt>
    <dgm:pt modelId="{E525942C-164B-8142-90E1-EBD2795AE799}" type="parTrans" cxnId="{82F6E567-6A14-914D-A5FE-8D53E88A4AA1}">
      <dgm:prSet/>
      <dgm:spPr/>
      <dgm:t>
        <a:bodyPr/>
        <a:lstStyle/>
        <a:p>
          <a:endParaRPr lang="en-GB"/>
        </a:p>
      </dgm:t>
    </dgm:pt>
    <dgm:pt modelId="{5A3F7EE9-7C9B-0147-A8CD-A77307266301}" type="sibTrans" cxnId="{82F6E567-6A14-914D-A5FE-8D53E88A4AA1}">
      <dgm:prSet/>
      <dgm:spPr/>
      <dgm:t>
        <a:bodyPr/>
        <a:lstStyle/>
        <a:p>
          <a:endParaRPr lang="en-GB"/>
        </a:p>
      </dgm:t>
    </dgm:pt>
    <dgm:pt modelId="{F4E3162D-AB66-9F4D-83E5-B47D1E513823}">
      <dgm:prSet phldrT="[Text]"/>
      <dgm:spPr/>
      <dgm:t>
        <a:bodyPr/>
        <a:lstStyle/>
        <a:p>
          <a:r>
            <a:rPr lang="en-GB" dirty="0"/>
            <a:t>Security and compliance</a:t>
          </a:r>
        </a:p>
      </dgm:t>
    </dgm:pt>
    <dgm:pt modelId="{398FCA72-C01D-874A-BD3E-920D7FC61751}" type="parTrans" cxnId="{32162497-DEBB-544E-8559-7B52C1648F6A}">
      <dgm:prSet/>
      <dgm:spPr/>
      <dgm:t>
        <a:bodyPr/>
        <a:lstStyle/>
        <a:p>
          <a:endParaRPr lang="en-GB"/>
        </a:p>
      </dgm:t>
    </dgm:pt>
    <dgm:pt modelId="{EA3A4959-4B0C-D547-ABC7-463B3800EBA0}" type="sibTrans" cxnId="{32162497-DEBB-544E-8559-7B52C1648F6A}">
      <dgm:prSet/>
      <dgm:spPr/>
      <dgm:t>
        <a:bodyPr/>
        <a:lstStyle/>
        <a:p>
          <a:endParaRPr lang="en-GB"/>
        </a:p>
      </dgm:t>
    </dgm:pt>
    <dgm:pt modelId="{FFCEB39F-F96A-0249-96F4-642C6FD178B0}">
      <dgm:prSet phldrT="[Text]"/>
      <dgm:spPr/>
      <dgm:t>
        <a:bodyPr/>
        <a:lstStyle/>
        <a:p>
          <a:r>
            <a:rPr lang="en-GB" dirty="0"/>
            <a:t>Modernisation assessments</a:t>
          </a:r>
        </a:p>
      </dgm:t>
    </dgm:pt>
    <dgm:pt modelId="{CF69FE00-F8AB-1A4A-810D-4731DEC0A1BC}" type="parTrans" cxnId="{C7AC8A85-AE91-2443-9D9C-803B30B94C17}">
      <dgm:prSet/>
      <dgm:spPr/>
      <dgm:t>
        <a:bodyPr/>
        <a:lstStyle/>
        <a:p>
          <a:endParaRPr lang="en-GB"/>
        </a:p>
      </dgm:t>
    </dgm:pt>
    <dgm:pt modelId="{EF476781-553E-7D46-A129-C2AF47326D3A}" type="sibTrans" cxnId="{C7AC8A85-AE91-2443-9D9C-803B30B94C17}">
      <dgm:prSet/>
      <dgm:spPr/>
      <dgm:t>
        <a:bodyPr/>
        <a:lstStyle/>
        <a:p>
          <a:endParaRPr lang="en-GB"/>
        </a:p>
      </dgm:t>
    </dgm:pt>
    <dgm:pt modelId="{71DDA302-E69B-C440-84E7-8F5D86437D03}">
      <dgm:prSet phldrT="[Text]"/>
      <dgm:spPr/>
      <dgm:t>
        <a:bodyPr/>
        <a:lstStyle/>
        <a:p>
          <a:r>
            <a:rPr lang="en-GB" dirty="0"/>
            <a:t>Tool Selection</a:t>
          </a:r>
        </a:p>
      </dgm:t>
    </dgm:pt>
    <dgm:pt modelId="{36D67805-BD9F-B64D-A1DE-C270967E3673}" type="parTrans" cxnId="{750185B2-515E-9442-AB24-4E912E6DDDE0}">
      <dgm:prSet/>
      <dgm:spPr/>
      <dgm:t>
        <a:bodyPr/>
        <a:lstStyle/>
        <a:p>
          <a:endParaRPr lang="en-GB"/>
        </a:p>
      </dgm:t>
    </dgm:pt>
    <dgm:pt modelId="{033E387C-D79C-9446-BACD-788AC94A71B9}" type="sibTrans" cxnId="{750185B2-515E-9442-AB24-4E912E6DDDE0}">
      <dgm:prSet/>
      <dgm:spPr/>
      <dgm:t>
        <a:bodyPr/>
        <a:lstStyle/>
        <a:p>
          <a:endParaRPr lang="en-GB"/>
        </a:p>
      </dgm:t>
    </dgm:pt>
    <dgm:pt modelId="{FC6B2260-4620-EE47-968C-B6BA6CE76F6C}">
      <dgm:prSet phldrT="[Text]"/>
      <dgm:spPr/>
      <dgm:t>
        <a:bodyPr/>
        <a:lstStyle/>
        <a:p>
          <a:r>
            <a:rPr lang="en-GB" dirty="0"/>
            <a:t>Collaboration and integration</a:t>
          </a:r>
        </a:p>
      </dgm:t>
    </dgm:pt>
    <dgm:pt modelId="{C7E63E9F-11F4-A94A-9D3D-5C0A9EEC1313}" type="parTrans" cxnId="{CF11C51C-3126-9C43-9044-F715DAB2D597}">
      <dgm:prSet/>
      <dgm:spPr/>
      <dgm:t>
        <a:bodyPr/>
        <a:lstStyle/>
        <a:p>
          <a:endParaRPr lang="en-GB"/>
        </a:p>
      </dgm:t>
    </dgm:pt>
    <dgm:pt modelId="{525B3339-BCCD-B842-9458-FF023EB98604}" type="sibTrans" cxnId="{CF11C51C-3126-9C43-9044-F715DAB2D597}">
      <dgm:prSet/>
      <dgm:spPr/>
      <dgm:t>
        <a:bodyPr/>
        <a:lstStyle/>
        <a:p>
          <a:endParaRPr lang="en-GB"/>
        </a:p>
      </dgm:t>
    </dgm:pt>
    <dgm:pt modelId="{2252D79A-98E2-F241-A01C-7E636ADC595D}">
      <dgm:prSet phldrT="[Text]"/>
      <dgm:spPr/>
      <dgm:t>
        <a:bodyPr/>
        <a:lstStyle/>
        <a:p>
          <a:r>
            <a:rPr lang="en-GB" dirty="0"/>
            <a:t>Infrastructure as Code</a:t>
          </a:r>
        </a:p>
      </dgm:t>
    </dgm:pt>
    <dgm:pt modelId="{94C0837E-DDFE-D940-A8C3-2A799983FFF4}" type="parTrans" cxnId="{9CDB289B-6C76-3D42-82EF-933AADB7C89A}">
      <dgm:prSet/>
      <dgm:spPr/>
      <dgm:t>
        <a:bodyPr/>
        <a:lstStyle/>
        <a:p>
          <a:endParaRPr lang="en-GB"/>
        </a:p>
      </dgm:t>
    </dgm:pt>
    <dgm:pt modelId="{525E58FF-305B-4B47-B19B-1F4987D41060}" type="sibTrans" cxnId="{9CDB289B-6C76-3D42-82EF-933AADB7C89A}">
      <dgm:prSet/>
      <dgm:spPr/>
      <dgm:t>
        <a:bodyPr/>
        <a:lstStyle/>
        <a:p>
          <a:endParaRPr lang="en-GB"/>
        </a:p>
      </dgm:t>
    </dgm:pt>
    <dgm:pt modelId="{9F87E39D-F695-0E46-9E82-E06524C044E9}">
      <dgm:prSet phldrT="[Text]"/>
      <dgm:spPr/>
      <dgm:t>
        <a:bodyPr/>
        <a:lstStyle/>
        <a:p>
          <a:r>
            <a:rPr lang="en-GB" dirty="0"/>
            <a:t>Documentation as Code</a:t>
          </a:r>
        </a:p>
      </dgm:t>
    </dgm:pt>
    <dgm:pt modelId="{9AEAE5F8-2C6A-5E40-9889-74236427C84F}" type="parTrans" cxnId="{E7072F28-8CDB-2F46-8EB1-17989E10864A}">
      <dgm:prSet/>
      <dgm:spPr/>
      <dgm:t>
        <a:bodyPr/>
        <a:lstStyle/>
        <a:p>
          <a:endParaRPr lang="en-GB"/>
        </a:p>
      </dgm:t>
    </dgm:pt>
    <dgm:pt modelId="{DD6C5F79-CDBE-AD4F-B860-280CB459A57C}" type="sibTrans" cxnId="{E7072F28-8CDB-2F46-8EB1-17989E10864A}">
      <dgm:prSet/>
      <dgm:spPr/>
      <dgm:t>
        <a:bodyPr/>
        <a:lstStyle/>
        <a:p>
          <a:endParaRPr lang="en-GB"/>
        </a:p>
      </dgm:t>
    </dgm:pt>
    <dgm:pt modelId="{C3101EE4-9147-3641-83AE-941D39D25E5A}" type="pres">
      <dgm:prSet presAssocID="{BC01D124-8C58-934B-8602-CCE47FB47E8A}" presName="diagram" presStyleCnt="0">
        <dgm:presLayoutVars>
          <dgm:dir/>
          <dgm:resizeHandles val="exact"/>
        </dgm:presLayoutVars>
      </dgm:prSet>
      <dgm:spPr/>
    </dgm:pt>
    <dgm:pt modelId="{99CC92EC-5C1F-894B-B9C5-8E0DEB3F0222}" type="pres">
      <dgm:prSet presAssocID="{EA170E70-E41F-C847-A865-CD8EE5DB7386}" presName="node" presStyleLbl="node1" presStyleIdx="0" presStyleCnt="16">
        <dgm:presLayoutVars>
          <dgm:bulletEnabled val="1"/>
        </dgm:presLayoutVars>
      </dgm:prSet>
      <dgm:spPr/>
    </dgm:pt>
    <dgm:pt modelId="{2C3BCC05-23DC-C44A-81D9-D6263BF88657}" type="pres">
      <dgm:prSet presAssocID="{4E0B48CD-2D28-574D-9A0E-AD8472880E0B}" presName="sibTrans" presStyleCnt="0"/>
      <dgm:spPr/>
    </dgm:pt>
    <dgm:pt modelId="{E17EF382-FA91-B745-998E-3E982EA82E04}" type="pres">
      <dgm:prSet presAssocID="{56CAC16D-851F-2F43-A3D8-AAD606106369}" presName="node" presStyleLbl="node1" presStyleIdx="1" presStyleCnt="16">
        <dgm:presLayoutVars>
          <dgm:bulletEnabled val="1"/>
        </dgm:presLayoutVars>
      </dgm:prSet>
      <dgm:spPr/>
    </dgm:pt>
    <dgm:pt modelId="{8CCCD0F5-217C-ED49-BADE-157DEDCE9597}" type="pres">
      <dgm:prSet presAssocID="{5A3F7EE9-7C9B-0147-A8CD-A77307266301}" presName="sibTrans" presStyleCnt="0"/>
      <dgm:spPr/>
    </dgm:pt>
    <dgm:pt modelId="{F8614918-6BE8-C14F-AD0A-3B27AC8C7DB3}" type="pres">
      <dgm:prSet presAssocID="{D8DEA2F4-7744-D543-8FA4-AF3C6D94B746}" presName="node" presStyleLbl="node1" presStyleIdx="2" presStyleCnt="16">
        <dgm:presLayoutVars>
          <dgm:bulletEnabled val="1"/>
        </dgm:presLayoutVars>
      </dgm:prSet>
      <dgm:spPr/>
    </dgm:pt>
    <dgm:pt modelId="{1057D031-D811-AE40-A24F-ABCF3A1AD90C}" type="pres">
      <dgm:prSet presAssocID="{A5BAC7CA-DBDE-BE48-BD18-848350672A61}" presName="sibTrans" presStyleCnt="0"/>
      <dgm:spPr/>
    </dgm:pt>
    <dgm:pt modelId="{BA334D84-36F2-2548-9086-DB03548E1C66}" type="pres">
      <dgm:prSet presAssocID="{B433DDF7-E9D1-474F-9685-868EE22DBDAD}" presName="node" presStyleLbl="node1" presStyleIdx="3" presStyleCnt="16">
        <dgm:presLayoutVars>
          <dgm:bulletEnabled val="1"/>
        </dgm:presLayoutVars>
      </dgm:prSet>
      <dgm:spPr/>
    </dgm:pt>
    <dgm:pt modelId="{7C4E9D24-9AA5-B141-9D54-752F877D003D}" type="pres">
      <dgm:prSet presAssocID="{025602AA-7F22-9349-A09E-049B0C018878}" presName="sibTrans" presStyleCnt="0"/>
      <dgm:spPr/>
    </dgm:pt>
    <dgm:pt modelId="{C8E0A8BF-93B8-C74A-8522-0CFBD79FFDBF}" type="pres">
      <dgm:prSet presAssocID="{FFCEB39F-F96A-0249-96F4-642C6FD178B0}" presName="node" presStyleLbl="node1" presStyleIdx="4" presStyleCnt="16">
        <dgm:presLayoutVars>
          <dgm:bulletEnabled val="1"/>
        </dgm:presLayoutVars>
      </dgm:prSet>
      <dgm:spPr/>
    </dgm:pt>
    <dgm:pt modelId="{CC854AC4-9922-FA46-8E0E-17F01774848A}" type="pres">
      <dgm:prSet presAssocID="{EF476781-553E-7D46-A129-C2AF47326D3A}" presName="sibTrans" presStyleCnt="0"/>
      <dgm:spPr/>
    </dgm:pt>
    <dgm:pt modelId="{C12D1311-C42D-3842-8F0B-A574E62E4E69}" type="pres">
      <dgm:prSet presAssocID="{C39BD243-E650-0149-AF10-D981726ADA7A}" presName="node" presStyleLbl="node1" presStyleIdx="5" presStyleCnt="16">
        <dgm:presLayoutVars>
          <dgm:bulletEnabled val="1"/>
        </dgm:presLayoutVars>
      </dgm:prSet>
      <dgm:spPr/>
    </dgm:pt>
    <dgm:pt modelId="{F35A1560-D80F-114E-8CCB-73FF914F1285}" type="pres">
      <dgm:prSet presAssocID="{F5CD4CE8-2B96-F144-8AA1-5857AF1613F4}" presName="sibTrans" presStyleCnt="0"/>
      <dgm:spPr/>
    </dgm:pt>
    <dgm:pt modelId="{E8FA97A9-E344-D845-8250-9A1E88CAEC38}" type="pres">
      <dgm:prSet presAssocID="{6E75989E-68D1-E24C-803C-9786E40DC4F5}" presName="node" presStyleLbl="node1" presStyleIdx="6" presStyleCnt="16">
        <dgm:presLayoutVars>
          <dgm:bulletEnabled val="1"/>
        </dgm:presLayoutVars>
      </dgm:prSet>
      <dgm:spPr/>
    </dgm:pt>
    <dgm:pt modelId="{66ABD219-BB02-B740-B2E0-651369DBE4F1}" type="pres">
      <dgm:prSet presAssocID="{628F0269-E23C-6A40-8F68-A6DF93A725C3}" presName="sibTrans" presStyleCnt="0"/>
      <dgm:spPr/>
    </dgm:pt>
    <dgm:pt modelId="{50173A44-586B-B94C-AFBB-D6EF3301F260}" type="pres">
      <dgm:prSet presAssocID="{6821F20F-60BA-5A45-A423-EA0956BE7ABE}" presName="node" presStyleLbl="node1" presStyleIdx="7" presStyleCnt="16">
        <dgm:presLayoutVars>
          <dgm:bulletEnabled val="1"/>
        </dgm:presLayoutVars>
      </dgm:prSet>
      <dgm:spPr/>
    </dgm:pt>
    <dgm:pt modelId="{FC869B5D-C6FA-F443-917A-6C21C027AED8}" type="pres">
      <dgm:prSet presAssocID="{056A2FE2-B88C-4845-A4C4-7DF501CA97B3}" presName="sibTrans" presStyleCnt="0"/>
      <dgm:spPr/>
    </dgm:pt>
    <dgm:pt modelId="{4B56BA06-C94C-3548-923C-5773D798F83C}" type="pres">
      <dgm:prSet presAssocID="{37869D0B-EB43-0741-9B40-F8D833D25F52}" presName="node" presStyleLbl="node1" presStyleIdx="8" presStyleCnt="16">
        <dgm:presLayoutVars>
          <dgm:bulletEnabled val="1"/>
        </dgm:presLayoutVars>
      </dgm:prSet>
      <dgm:spPr/>
    </dgm:pt>
    <dgm:pt modelId="{067800E9-A84E-E441-B2FA-AA88E3E20A2F}" type="pres">
      <dgm:prSet presAssocID="{CE6263E7-8C0A-C84B-83D5-62A86D7B46D6}" presName="sibTrans" presStyleCnt="0"/>
      <dgm:spPr/>
    </dgm:pt>
    <dgm:pt modelId="{D06C8AE9-1B6B-CA46-BC3A-A0FB863C5187}" type="pres">
      <dgm:prSet presAssocID="{25F0C5EA-67EC-6F4B-8AB8-23B0B3DF7E21}" presName="node" presStyleLbl="node1" presStyleIdx="9" presStyleCnt="16">
        <dgm:presLayoutVars>
          <dgm:bulletEnabled val="1"/>
        </dgm:presLayoutVars>
      </dgm:prSet>
      <dgm:spPr/>
    </dgm:pt>
    <dgm:pt modelId="{7D39108C-6BEE-A544-8C51-5C6A0A6E11A3}" type="pres">
      <dgm:prSet presAssocID="{91079611-A326-5F45-8E51-29E257D21BED}" presName="sibTrans" presStyleCnt="0"/>
      <dgm:spPr/>
    </dgm:pt>
    <dgm:pt modelId="{F85DE423-925A-8540-A847-4FA6943173A2}" type="pres">
      <dgm:prSet presAssocID="{17FC83B9-D431-E349-B754-939B69041E46}" presName="node" presStyleLbl="node1" presStyleIdx="10" presStyleCnt="16">
        <dgm:presLayoutVars>
          <dgm:bulletEnabled val="1"/>
        </dgm:presLayoutVars>
      </dgm:prSet>
      <dgm:spPr/>
    </dgm:pt>
    <dgm:pt modelId="{99C8FD64-294C-D747-A45C-BA0175B7DDD5}" type="pres">
      <dgm:prSet presAssocID="{632E6C9A-1F0B-7D49-904E-683BE59E13B6}" presName="sibTrans" presStyleCnt="0"/>
      <dgm:spPr/>
    </dgm:pt>
    <dgm:pt modelId="{28453CF5-82FD-024C-BAF8-BD88877D5A33}" type="pres">
      <dgm:prSet presAssocID="{F4E3162D-AB66-9F4D-83E5-B47D1E513823}" presName="node" presStyleLbl="node1" presStyleIdx="11" presStyleCnt="16">
        <dgm:presLayoutVars>
          <dgm:bulletEnabled val="1"/>
        </dgm:presLayoutVars>
      </dgm:prSet>
      <dgm:spPr/>
    </dgm:pt>
    <dgm:pt modelId="{A5533BB4-C24E-BA44-8543-88C91CCE6FCA}" type="pres">
      <dgm:prSet presAssocID="{EA3A4959-4B0C-D547-ABC7-463B3800EBA0}" presName="sibTrans" presStyleCnt="0"/>
      <dgm:spPr/>
    </dgm:pt>
    <dgm:pt modelId="{DA0DE5DF-D971-DB4A-A44A-8CCB6E5CCC2A}" type="pres">
      <dgm:prSet presAssocID="{71DDA302-E69B-C440-84E7-8F5D86437D03}" presName="node" presStyleLbl="node1" presStyleIdx="12" presStyleCnt="16">
        <dgm:presLayoutVars>
          <dgm:bulletEnabled val="1"/>
        </dgm:presLayoutVars>
      </dgm:prSet>
      <dgm:spPr/>
    </dgm:pt>
    <dgm:pt modelId="{084EBE5B-CEAB-8A40-A85B-E8BB731FCE77}" type="pres">
      <dgm:prSet presAssocID="{033E387C-D79C-9446-BACD-788AC94A71B9}" presName="sibTrans" presStyleCnt="0"/>
      <dgm:spPr/>
    </dgm:pt>
    <dgm:pt modelId="{7E60DF8B-3778-3F4A-B158-8B72F9162AFA}" type="pres">
      <dgm:prSet presAssocID="{FC6B2260-4620-EE47-968C-B6BA6CE76F6C}" presName="node" presStyleLbl="node1" presStyleIdx="13" presStyleCnt="16">
        <dgm:presLayoutVars>
          <dgm:bulletEnabled val="1"/>
        </dgm:presLayoutVars>
      </dgm:prSet>
      <dgm:spPr/>
    </dgm:pt>
    <dgm:pt modelId="{00078549-B965-0E4D-BED5-07D488D48C0B}" type="pres">
      <dgm:prSet presAssocID="{525B3339-BCCD-B842-9458-FF023EB98604}" presName="sibTrans" presStyleCnt="0"/>
      <dgm:spPr/>
    </dgm:pt>
    <dgm:pt modelId="{316B1800-988E-9847-B0EB-31423047EE85}" type="pres">
      <dgm:prSet presAssocID="{2252D79A-98E2-F241-A01C-7E636ADC595D}" presName="node" presStyleLbl="node1" presStyleIdx="14" presStyleCnt="16">
        <dgm:presLayoutVars>
          <dgm:bulletEnabled val="1"/>
        </dgm:presLayoutVars>
      </dgm:prSet>
      <dgm:spPr/>
    </dgm:pt>
    <dgm:pt modelId="{6CAC8EBA-FD16-C041-8658-4311BEAAF76C}" type="pres">
      <dgm:prSet presAssocID="{525E58FF-305B-4B47-B19B-1F4987D41060}" presName="sibTrans" presStyleCnt="0"/>
      <dgm:spPr/>
    </dgm:pt>
    <dgm:pt modelId="{0E83D2A2-3580-2342-B3C5-2C3440E01183}" type="pres">
      <dgm:prSet presAssocID="{9F87E39D-F695-0E46-9E82-E06524C044E9}" presName="node" presStyleLbl="node1" presStyleIdx="15" presStyleCnt="16">
        <dgm:presLayoutVars>
          <dgm:bulletEnabled val="1"/>
        </dgm:presLayoutVars>
      </dgm:prSet>
      <dgm:spPr/>
    </dgm:pt>
  </dgm:ptLst>
  <dgm:cxnLst>
    <dgm:cxn modelId="{51DE4C0B-D3FC-FB4B-931E-28FA1200A6BE}" srcId="{BC01D124-8C58-934B-8602-CCE47FB47E8A}" destId="{C39BD243-E650-0149-AF10-D981726ADA7A}" srcOrd="5" destOrd="0" parTransId="{BD10EF34-5EC7-BE4E-B73E-DA7164B82E82}" sibTransId="{F5CD4CE8-2B96-F144-8AA1-5857AF1613F4}"/>
    <dgm:cxn modelId="{47C5EA19-7E72-3443-A256-9315A43494B7}" type="presOf" srcId="{37869D0B-EB43-0741-9B40-F8D833D25F52}" destId="{4B56BA06-C94C-3548-923C-5773D798F83C}" srcOrd="0" destOrd="0" presId="urn:microsoft.com/office/officeart/2005/8/layout/default"/>
    <dgm:cxn modelId="{CF11C51C-3126-9C43-9044-F715DAB2D597}" srcId="{BC01D124-8C58-934B-8602-CCE47FB47E8A}" destId="{FC6B2260-4620-EE47-968C-B6BA6CE76F6C}" srcOrd="13" destOrd="0" parTransId="{C7E63E9F-11F4-A94A-9D3D-5C0A9EEC1313}" sibTransId="{525B3339-BCCD-B842-9458-FF023EB98604}"/>
    <dgm:cxn modelId="{616BD623-7A7F-8A47-84F9-31EC2BBA2956}" srcId="{BC01D124-8C58-934B-8602-CCE47FB47E8A}" destId="{6821F20F-60BA-5A45-A423-EA0956BE7ABE}" srcOrd="7" destOrd="0" parTransId="{4145F661-5C34-F845-B048-8569B1E2685A}" sibTransId="{056A2FE2-B88C-4845-A4C4-7DF501CA97B3}"/>
    <dgm:cxn modelId="{E7072F28-8CDB-2F46-8EB1-17989E10864A}" srcId="{BC01D124-8C58-934B-8602-CCE47FB47E8A}" destId="{9F87E39D-F695-0E46-9E82-E06524C044E9}" srcOrd="15" destOrd="0" parTransId="{9AEAE5F8-2C6A-5E40-9889-74236427C84F}" sibTransId="{DD6C5F79-CDBE-AD4F-B860-280CB459A57C}"/>
    <dgm:cxn modelId="{9D23575B-BEDD-2C40-BAD8-D35DB907EA2B}" type="presOf" srcId="{6821F20F-60BA-5A45-A423-EA0956BE7ABE}" destId="{50173A44-586B-B94C-AFBB-D6EF3301F260}" srcOrd="0" destOrd="0" presId="urn:microsoft.com/office/officeart/2005/8/layout/default"/>
    <dgm:cxn modelId="{3B90D05E-B773-9642-A8A1-2FE525F3DAD5}" type="presOf" srcId="{71DDA302-E69B-C440-84E7-8F5D86437D03}" destId="{DA0DE5DF-D971-DB4A-A44A-8CCB6E5CCC2A}" srcOrd="0" destOrd="0" presId="urn:microsoft.com/office/officeart/2005/8/layout/default"/>
    <dgm:cxn modelId="{ACD19245-F369-D542-A010-6549E5CFE34F}" type="presOf" srcId="{FFCEB39F-F96A-0249-96F4-642C6FD178B0}" destId="{C8E0A8BF-93B8-C74A-8522-0CFBD79FFDBF}" srcOrd="0" destOrd="0" presId="urn:microsoft.com/office/officeart/2005/8/layout/default"/>
    <dgm:cxn modelId="{82F6E567-6A14-914D-A5FE-8D53E88A4AA1}" srcId="{BC01D124-8C58-934B-8602-CCE47FB47E8A}" destId="{56CAC16D-851F-2F43-A3D8-AAD606106369}" srcOrd="1" destOrd="0" parTransId="{E525942C-164B-8142-90E1-EBD2795AE799}" sibTransId="{5A3F7EE9-7C9B-0147-A8CD-A77307266301}"/>
    <dgm:cxn modelId="{D5F2424E-8CC9-A24A-ACC6-49CFBB5DA42B}" type="presOf" srcId="{EA170E70-E41F-C847-A865-CD8EE5DB7386}" destId="{99CC92EC-5C1F-894B-B9C5-8E0DEB3F0222}" srcOrd="0" destOrd="0" presId="urn:microsoft.com/office/officeart/2005/8/layout/default"/>
    <dgm:cxn modelId="{693D906E-7FEC-A24B-8F1E-6AD3B10D7D91}" srcId="{BC01D124-8C58-934B-8602-CCE47FB47E8A}" destId="{D8DEA2F4-7744-D543-8FA4-AF3C6D94B746}" srcOrd="2" destOrd="0" parTransId="{8F35086A-45BF-944C-AF07-A8213441FEDA}" sibTransId="{A5BAC7CA-DBDE-BE48-BD18-848350672A61}"/>
    <dgm:cxn modelId="{2266B86E-17C2-0C4F-BA35-BC2CD02A7C1B}" type="presOf" srcId="{17FC83B9-D431-E349-B754-939B69041E46}" destId="{F85DE423-925A-8540-A847-4FA6943173A2}" srcOrd="0" destOrd="0" presId="urn:microsoft.com/office/officeart/2005/8/layout/default"/>
    <dgm:cxn modelId="{863FB953-D6B6-6D41-9E5E-9BEA4C2CEEC7}" type="presOf" srcId="{C39BD243-E650-0149-AF10-D981726ADA7A}" destId="{C12D1311-C42D-3842-8F0B-A574E62E4E69}" srcOrd="0" destOrd="0" presId="urn:microsoft.com/office/officeart/2005/8/layout/default"/>
    <dgm:cxn modelId="{E514025A-A4F4-964B-9163-15EAFBD7D0BD}" type="presOf" srcId="{25F0C5EA-67EC-6F4B-8AB8-23B0B3DF7E21}" destId="{D06C8AE9-1B6B-CA46-BC3A-A0FB863C5187}" srcOrd="0" destOrd="0" presId="urn:microsoft.com/office/officeart/2005/8/layout/default"/>
    <dgm:cxn modelId="{C7AC8A85-AE91-2443-9D9C-803B30B94C17}" srcId="{BC01D124-8C58-934B-8602-CCE47FB47E8A}" destId="{FFCEB39F-F96A-0249-96F4-642C6FD178B0}" srcOrd="4" destOrd="0" parTransId="{CF69FE00-F8AB-1A4A-810D-4731DEC0A1BC}" sibTransId="{EF476781-553E-7D46-A129-C2AF47326D3A}"/>
    <dgm:cxn modelId="{32162497-DEBB-544E-8559-7B52C1648F6A}" srcId="{BC01D124-8C58-934B-8602-CCE47FB47E8A}" destId="{F4E3162D-AB66-9F4D-83E5-B47D1E513823}" srcOrd="11" destOrd="0" parTransId="{398FCA72-C01D-874A-BD3E-920D7FC61751}" sibTransId="{EA3A4959-4B0C-D547-ABC7-463B3800EBA0}"/>
    <dgm:cxn modelId="{9CDB289B-6C76-3D42-82EF-933AADB7C89A}" srcId="{BC01D124-8C58-934B-8602-CCE47FB47E8A}" destId="{2252D79A-98E2-F241-A01C-7E636ADC595D}" srcOrd="14" destOrd="0" parTransId="{94C0837E-DDFE-D940-A8C3-2A799983FFF4}" sibTransId="{525E58FF-305B-4B47-B19B-1F4987D41060}"/>
    <dgm:cxn modelId="{D189C3A2-DB06-2B43-B33A-AC3C09B1E53B}" srcId="{BC01D124-8C58-934B-8602-CCE47FB47E8A}" destId="{B433DDF7-E9D1-474F-9685-868EE22DBDAD}" srcOrd="3" destOrd="0" parTransId="{B4BFD77F-A014-1142-89FA-AB8F7D125B0F}" sibTransId="{025602AA-7F22-9349-A09E-049B0C018878}"/>
    <dgm:cxn modelId="{AA8BDEA5-08A8-DA43-B8D3-112BC96FF5A0}" type="presOf" srcId="{2252D79A-98E2-F241-A01C-7E636ADC595D}" destId="{316B1800-988E-9847-B0EB-31423047EE85}" srcOrd="0" destOrd="0" presId="urn:microsoft.com/office/officeart/2005/8/layout/default"/>
    <dgm:cxn modelId="{EAA974A8-5028-3741-B778-F25A07460E34}" srcId="{BC01D124-8C58-934B-8602-CCE47FB47E8A}" destId="{6E75989E-68D1-E24C-803C-9786E40DC4F5}" srcOrd="6" destOrd="0" parTransId="{6C8960AD-88A4-5E44-8F90-52965752920C}" sibTransId="{628F0269-E23C-6A40-8F68-A6DF93A725C3}"/>
    <dgm:cxn modelId="{401184A9-C0EC-6F41-A8E3-A7CD773425CC}" type="presOf" srcId="{6E75989E-68D1-E24C-803C-9786E40DC4F5}" destId="{E8FA97A9-E344-D845-8250-9A1E88CAEC38}" srcOrd="0" destOrd="0" presId="urn:microsoft.com/office/officeart/2005/8/layout/default"/>
    <dgm:cxn modelId="{DA1469AB-0E13-2848-9F59-DD65185D7403}" type="presOf" srcId="{BC01D124-8C58-934B-8602-CCE47FB47E8A}" destId="{C3101EE4-9147-3641-83AE-941D39D25E5A}" srcOrd="0" destOrd="0" presId="urn:microsoft.com/office/officeart/2005/8/layout/default"/>
    <dgm:cxn modelId="{750185B2-515E-9442-AB24-4E912E6DDDE0}" srcId="{BC01D124-8C58-934B-8602-CCE47FB47E8A}" destId="{71DDA302-E69B-C440-84E7-8F5D86437D03}" srcOrd="12" destOrd="0" parTransId="{36D67805-BD9F-B64D-A1DE-C270967E3673}" sibTransId="{033E387C-D79C-9446-BACD-788AC94A71B9}"/>
    <dgm:cxn modelId="{9F9372B7-D874-A94B-81CD-218D7CCA3E7C}" srcId="{BC01D124-8C58-934B-8602-CCE47FB47E8A}" destId="{37869D0B-EB43-0741-9B40-F8D833D25F52}" srcOrd="8" destOrd="0" parTransId="{6DB66090-4AB8-C44A-8D47-B2C222E16073}" sibTransId="{CE6263E7-8C0A-C84B-83D5-62A86D7B46D6}"/>
    <dgm:cxn modelId="{E73966BE-0244-6141-8350-896954B0AFA1}" type="presOf" srcId="{56CAC16D-851F-2F43-A3D8-AAD606106369}" destId="{E17EF382-FA91-B745-998E-3E982EA82E04}" srcOrd="0" destOrd="0" presId="urn:microsoft.com/office/officeart/2005/8/layout/default"/>
    <dgm:cxn modelId="{6921ADC1-FCD4-7849-A64F-52B6349FB5F8}" type="presOf" srcId="{9F87E39D-F695-0E46-9E82-E06524C044E9}" destId="{0E83D2A2-3580-2342-B3C5-2C3440E01183}" srcOrd="0" destOrd="0" presId="urn:microsoft.com/office/officeart/2005/8/layout/default"/>
    <dgm:cxn modelId="{5833BFD8-E5BE-AB47-A381-E5A2E3D5B00F}" type="presOf" srcId="{F4E3162D-AB66-9F4D-83E5-B47D1E513823}" destId="{28453CF5-82FD-024C-BAF8-BD88877D5A33}" srcOrd="0" destOrd="0" presId="urn:microsoft.com/office/officeart/2005/8/layout/default"/>
    <dgm:cxn modelId="{7C8952D9-54DD-1640-BA7E-B53A79F81074}" srcId="{BC01D124-8C58-934B-8602-CCE47FB47E8A}" destId="{EA170E70-E41F-C847-A865-CD8EE5DB7386}" srcOrd="0" destOrd="0" parTransId="{99DAE527-95B5-D847-8478-AE2AC769975C}" sibTransId="{4E0B48CD-2D28-574D-9A0E-AD8472880E0B}"/>
    <dgm:cxn modelId="{1A399CDF-18E9-8046-89DD-CD3A8B401578}" srcId="{BC01D124-8C58-934B-8602-CCE47FB47E8A}" destId="{25F0C5EA-67EC-6F4B-8AB8-23B0B3DF7E21}" srcOrd="9" destOrd="0" parTransId="{5298B35D-1458-1F4A-98C7-A3170AC67C5F}" sibTransId="{91079611-A326-5F45-8E51-29E257D21BED}"/>
    <dgm:cxn modelId="{DB3FB5EE-C410-F444-82B0-34DE7436B45E}" type="presOf" srcId="{FC6B2260-4620-EE47-968C-B6BA6CE76F6C}" destId="{7E60DF8B-3778-3F4A-B158-8B72F9162AFA}" srcOrd="0" destOrd="0" presId="urn:microsoft.com/office/officeart/2005/8/layout/default"/>
    <dgm:cxn modelId="{F7DE13F1-7699-7E4C-BE23-AFB92A69DB23}" srcId="{BC01D124-8C58-934B-8602-CCE47FB47E8A}" destId="{17FC83B9-D431-E349-B754-939B69041E46}" srcOrd="10" destOrd="0" parTransId="{4BFF0896-2E46-D248-8FF5-2778DEE16F09}" sibTransId="{632E6C9A-1F0B-7D49-904E-683BE59E13B6}"/>
    <dgm:cxn modelId="{4F2547F4-4B49-A845-A808-6500E1F755D1}" type="presOf" srcId="{D8DEA2F4-7744-D543-8FA4-AF3C6D94B746}" destId="{F8614918-6BE8-C14F-AD0A-3B27AC8C7DB3}" srcOrd="0" destOrd="0" presId="urn:microsoft.com/office/officeart/2005/8/layout/default"/>
    <dgm:cxn modelId="{E8BBA6FE-C3F2-5A4E-8860-1A60733DB1EA}" type="presOf" srcId="{B433DDF7-E9D1-474F-9685-868EE22DBDAD}" destId="{BA334D84-36F2-2548-9086-DB03548E1C66}" srcOrd="0" destOrd="0" presId="urn:microsoft.com/office/officeart/2005/8/layout/default"/>
    <dgm:cxn modelId="{17AE1962-7C3D-444B-9558-44F68921C440}" type="presParOf" srcId="{C3101EE4-9147-3641-83AE-941D39D25E5A}" destId="{99CC92EC-5C1F-894B-B9C5-8E0DEB3F0222}" srcOrd="0" destOrd="0" presId="urn:microsoft.com/office/officeart/2005/8/layout/default"/>
    <dgm:cxn modelId="{241D9A4D-D15F-1445-8122-6703607C0689}" type="presParOf" srcId="{C3101EE4-9147-3641-83AE-941D39D25E5A}" destId="{2C3BCC05-23DC-C44A-81D9-D6263BF88657}" srcOrd="1" destOrd="0" presId="urn:microsoft.com/office/officeart/2005/8/layout/default"/>
    <dgm:cxn modelId="{B9F24A1F-F9A5-9E42-8F1F-CDF50F5EB0A1}" type="presParOf" srcId="{C3101EE4-9147-3641-83AE-941D39D25E5A}" destId="{E17EF382-FA91-B745-998E-3E982EA82E04}" srcOrd="2" destOrd="0" presId="urn:microsoft.com/office/officeart/2005/8/layout/default"/>
    <dgm:cxn modelId="{36C964FA-9D2D-9441-BDBE-2B1FFDE87FDE}" type="presParOf" srcId="{C3101EE4-9147-3641-83AE-941D39D25E5A}" destId="{8CCCD0F5-217C-ED49-BADE-157DEDCE9597}" srcOrd="3" destOrd="0" presId="urn:microsoft.com/office/officeart/2005/8/layout/default"/>
    <dgm:cxn modelId="{8E258059-FF20-2948-8360-69A56E29589C}" type="presParOf" srcId="{C3101EE4-9147-3641-83AE-941D39D25E5A}" destId="{F8614918-6BE8-C14F-AD0A-3B27AC8C7DB3}" srcOrd="4" destOrd="0" presId="urn:microsoft.com/office/officeart/2005/8/layout/default"/>
    <dgm:cxn modelId="{12FEF5BC-457F-FB48-BA69-EC5A7E97D0FE}" type="presParOf" srcId="{C3101EE4-9147-3641-83AE-941D39D25E5A}" destId="{1057D031-D811-AE40-A24F-ABCF3A1AD90C}" srcOrd="5" destOrd="0" presId="urn:microsoft.com/office/officeart/2005/8/layout/default"/>
    <dgm:cxn modelId="{42C8EFD3-4DFD-6648-87C4-84059960478A}" type="presParOf" srcId="{C3101EE4-9147-3641-83AE-941D39D25E5A}" destId="{BA334D84-36F2-2548-9086-DB03548E1C66}" srcOrd="6" destOrd="0" presId="urn:microsoft.com/office/officeart/2005/8/layout/default"/>
    <dgm:cxn modelId="{7E3BE598-8401-544C-9453-C572A1D7B22F}" type="presParOf" srcId="{C3101EE4-9147-3641-83AE-941D39D25E5A}" destId="{7C4E9D24-9AA5-B141-9D54-752F877D003D}" srcOrd="7" destOrd="0" presId="urn:microsoft.com/office/officeart/2005/8/layout/default"/>
    <dgm:cxn modelId="{F71AEF78-38E1-0541-8E31-5AE98E5D35C8}" type="presParOf" srcId="{C3101EE4-9147-3641-83AE-941D39D25E5A}" destId="{C8E0A8BF-93B8-C74A-8522-0CFBD79FFDBF}" srcOrd="8" destOrd="0" presId="urn:microsoft.com/office/officeart/2005/8/layout/default"/>
    <dgm:cxn modelId="{521ACF24-A7C1-9940-8D98-54AFF7D20006}" type="presParOf" srcId="{C3101EE4-9147-3641-83AE-941D39D25E5A}" destId="{CC854AC4-9922-FA46-8E0E-17F01774848A}" srcOrd="9" destOrd="0" presId="urn:microsoft.com/office/officeart/2005/8/layout/default"/>
    <dgm:cxn modelId="{3009499D-7892-9B46-B9C1-7A41D5F898EA}" type="presParOf" srcId="{C3101EE4-9147-3641-83AE-941D39D25E5A}" destId="{C12D1311-C42D-3842-8F0B-A574E62E4E69}" srcOrd="10" destOrd="0" presId="urn:microsoft.com/office/officeart/2005/8/layout/default"/>
    <dgm:cxn modelId="{A89C6AF7-96BF-B34B-B599-8FAB31DA73FC}" type="presParOf" srcId="{C3101EE4-9147-3641-83AE-941D39D25E5A}" destId="{F35A1560-D80F-114E-8CCB-73FF914F1285}" srcOrd="11" destOrd="0" presId="urn:microsoft.com/office/officeart/2005/8/layout/default"/>
    <dgm:cxn modelId="{08BC31BF-E370-D746-BD53-7D80E5931E1C}" type="presParOf" srcId="{C3101EE4-9147-3641-83AE-941D39D25E5A}" destId="{E8FA97A9-E344-D845-8250-9A1E88CAEC38}" srcOrd="12" destOrd="0" presId="urn:microsoft.com/office/officeart/2005/8/layout/default"/>
    <dgm:cxn modelId="{3512928C-28A1-4D4D-9C18-CB51EB002C96}" type="presParOf" srcId="{C3101EE4-9147-3641-83AE-941D39D25E5A}" destId="{66ABD219-BB02-B740-B2E0-651369DBE4F1}" srcOrd="13" destOrd="0" presId="urn:microsoft.com/office/officeart/2005/8/layout/default"/>
    <dgm:cxn modelId="{0E660A1C-9E1E-914C-95F8-F1142D978179}" type="presParOf" srcId="{C3101EE4-9147-3641-83AE-941D39D25E5A}" destId="{50173A44-586B-B94C-AFBB-D6EF3301F260}" srcOrd="14" destOrd="0" presId="urn:microsoft.com/office/officeart/2005/8/layout/default"/>
    <dgm:cxn modelId="{EA63BCBE-991C-F445-9658-5E2B0E911570}" type="presParOf" srcId="{C3101EE4-9147-3641-83AE-941D39D25E5A}" destId="{FC869B5D-C6FA-F443-917A-6C21C027AED8}" srcOrd="15" destOrd="0" presId="urn:microsoft.com/office/officeart/2005/8/layout/default"/>
    <dgm:cxn modelId="{CC4AE206-5004-1940-B286-825C1537C0BA}" type="presParOf" srcId="{C3101EE4-9147-3641-83AE-941D39D25E5A}" destId="{4B56BA06-C94C-3548-923C-5773D798F83C}" srcOrd="16" destOrd="0" presId="urn:microsoft.com/office/officeart/2005/8/layout/default"/>
    <dgm:cxn modelId="{155A286C-F8C5-D042-BBF6-EAA9E599AAFD}" type="presParOf" srcId="{C3101EE4-9147-3641-83AE-941D39D25E5A}" destId="{067800E9-A84E-E441-B2FA-AA88E3E20A2F}" srcOrd="17" destOrd="0" presId="urn:microsoft.com/office/officeart/2005/8/layout/default"/>
    <dgm:cxn modelId="{F41E678E-CDDB-2E4E-86E5-745835349A8A}" type="presParOf" srcId="{C3101EE4-9147-3641-83AE-941D39D25E5A}" destId="{D06C8AE9-1B6B-CA46-BC3A-A0FB863C5187}" srcOrd="18" destOrd="0" presId="urn:microsoft.com/office/officeart/2005/8/layout/default"/>
    <dgm:cxn modelId="{68FB8464-D7B8-CE48-93BB-D778B5ED690F}" type="presParOf" srcId="{C3101EE4-9147-3641-83AE-941D39D25E5A}" destId="{7D39108C-6BEE-A544-8C51-5C6A0A6E11A3}" srcOrd="19" destOrd="0" presId="urn:microsoft.com/office/officeart/2005/8/layout/default"/>
    <dgm:cxn modelId="{84DEE0E3-A265-1E4F-B1BD-AB57FCC929C1}" type="presParOf" srcId="{C3101EE4-9147-3641-83AE-941D39D25E5A}" destId="{F85DE423-925A-8540-A847-4FA6943173A2}" srcOrd="20" destOrd="0" presId="urn:microsoft.com/office/officeart/2005/8/layout/default"/>
    <dgm:cxn modelId="{2B2ACEA4-9D6A-0640-91D2-93214C519B06}" type="presParOf" srcId="{C3101EE4-9147-3641-83AE-941D39D25E5A}" destId="{99C8FD64-294C-D747-A45C-BA0175B7DDD5}" srcOrd="21" destOrd="0" presId="urn:microsoft.com/office/officeart/2005/8/layout/default"/>
    <dgm:cxn modelId="{F6C77F65-36EB-064F-B768-44B70353D035}" type="presParOf" srcId="{C3101EE4-9147-3641-83AE-941D39D25E5A}" destId="{28453CF5-82FD-024C-BAF8-BD88877D5A33}" srcOrd="22" destOrd="0" presId="urn:microsoft.com/office/officeart/2005/8/layout/default"/>
    <dgm:cxn modelId="{E39B2084-CB38-ED46-AE69-E0E6EB0B666E}" type="presParOf" srcId="{C3101EE4-9147-3641-83AE-941D39D25E5A}" destId="{A5533BB4-C24E-BA44-8543-88C91CCE6FCA}" srcOrd="23" destOrd="0" presId="urn:microsoft.com/office/officeart/2005/8/layout/default"/>
    <dgm:cxn modelId="{F1A669BB-97AB-9A47-94D4-5BE6A963F46A}" type="presParOf" srcId="{C3101EE4-9147-3641-83AE-941D39D25E5A}" destId="{DA0DE5DF-D971-DB4A-A44A-8CCB6E5CCC2A}" srcOrd="24" destOrd="0" presId="urn:microsoft.com/office/officeart/2005/8/layout/default"/>
    <dgm:cxn modelId="{C01BBA3C-FE14-B040-B131-41CFE8236DC2}" type="presParOf" srcId="{C3101EE4-9147-3641-83AE-941D39D25E5A}" destId="{084EBE5B-CEAB-8A40-A85B-E8BB731FCE77}" srcOrd="25" destOrd="0" presId="urn:microsoft.com/office/officeart/2005/8/layout/default"/>
    <dgm:cxn modelId="{13229C75-4BF6-0141-A49D-131B1CAFF685}" type="presParOf" srcId="{C3101EE4-9147-3641-83AE-941D39D25E5A}" destId="{7E60DF8B-3778-3F4A-B158-8B72F9162AFA}" srcOrd="26" destOrd="0" presId="urn:microsoft.com/office/officeart/2005/8/layout/default"/>
    <dgm:cxn modelId="{6369F461-BB06-6448-BFD8-14F71A76AB7B}" type="presParOf" srcId="{C3101EE4-9147-3641-83AE-941D39D25E5A}" destId="{00078549-B965-0E4D-BED5-07D488D48C0B}" srcOrd="27" destOrd="0" presId="urn:microsoft.com/office/officeart/2005/8/layout/default"/>
    <dgm:cxn modelId="{F16CC1EE-696B-1C4B-8173-23F1D0DFDA10}" type="presParOf" srcId="{C3101EE4-9147-3641-83AE-941D39D25E5A}" destId="{316B1800-988E-9847-B0EB-31423047EE85}" srcOrd="28" destOrd="0" presId="urn:microsoft.com/office/officeart/2005/8/layout/default"/>
    <dgm:cxn modelId="{B7F1B650-B1EE-E44A-99F5-33824159E5D1}" type="presParOf" srcId="{C3101EE4-9147-3641-83AE-941D39D25E5A}" destId="{6CAC8EBA-FD16-C041-8658-4311BEAAF76C}" srcOrd="29" destOrd="0" presId="urn:microsoft.com/office/officeart/2005/8/layout/default"/>
    <dgm:cxn modelId="{681ED127-9303-7644-B839-8BD45DDD8816}" type="presParOf" srcId="{C3101EE4-9147-3641-83AE-941D39D25E5A}" destId="{0E83D2A2-3580-2342-B3C5-2C3440E01183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01D124-8C58-934B-8602-CCE47FB47E8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170E70-E41F-C847-A865-CD8EE5DB7386}">
      <dgm:prSet phldrT="[Text]"/>
      <dgm:spPr/>
      <dgm:t>
        <a:bodyPr/>
        <a:lstStyle/>
        <a:p>
          <a:r>
            <a:rPr lang="en-GB" dirty="0"/>
            <a:t>Branching Strategy</a:t>
          </a:r>
        </a:p>
      </dgm:t>
    </dgm:pt>
    <dgm:pt modelId="{99DAE527-95B5-D847-8478-AE2AC769975C}" type="parTrans" cxnId="{7C8952D9-54DD-1640-BA7E-B53A79F81074}">
      <dgm:prSet/>
      <dgm:spPr/>
      <dgm:t>
        <a:bodyPr/>
        <a:lstStyle/>
        <a:p>
          <a:endParaRPr lang="en-GB"/>
        </a:p>
      </dgm:t>
    </dgm:pt>
    <dgm:pt modelId="{4E0B48CD-2D28-574D-9A0E-AD8472880E0B}" type="sibTrans" cxnId="{7C8952D9-54DD-1640-BA7E-B53A79F81074}">
      <dgm:prSet/>
      <dgm:spPr/>
      <dgm:t>
        <a:bodyPr/>
        <a:lstStyle/>
        <a:p>
          <a:endParaRPr lang="en-GB"/>
        </a:p>
      </dgm:t>
    </dgm:pt>
    <dgm:pt modelId="{D8DEA2F4-7744-D543-8FA4-AF3C6D94B746}">
      <dgm:prSet phldrT="[Text]"/>
      <dgm:spPr/>
      <dgm:t>
        <a:bodyPr/>
        <a:lstStyle/>
        <a:p>
          <a:r>
            <a:rPr lang="en-GB" dirty="0"/>
            <a:t>Code Quality</a:t>
          </a:r>
        </a:p>
      </dgm:t>
    </dgm:pt>
    <dgm:pt modelId="{8F35086A-45BF-944C-AF07-A8213441FEDA}" type="parTrans" cxnId="{693D906E-7FEC-A24B-8F1E-6AD3B10D7D91}">
      <dgm:prSet/>
      <dgm:spPr/>
      <dgm:t>
        <a:bodyPr/>
        <a:lstStyle/>
        <a:p>
          <a:endParaRPr lang="en-GB"/>
        </a:p>
      </dgm:t>
    </dgm:pt>
    <dgm:pt modelId="{A5BAC7CA-DBDE-BE48-BD18-848350672A61}" type="sibTrans" cxnId="{693D906E-7FEC-A24B-8F1E-6AD3B10D7D91}">
      <dgm:prSet/>
      <dgm:spPr/>
      <dgm:t>
        <a:bodyPr/>
        <a:lstStyle/>
        <a:p>
          <a:endParaRPr lang="en-GB"/>
        </a:p>
      </dgm:t>
    </dgm:pt>
    <dgm:pt modelId="{6E75989E-68D1-E24C-803C-9786E40DC4F5}">
      <dgm:prSet phldrT="[Text]"/>
      <dgm:spPr/>
      <dgm:t>
        <a:bodyPr/>
        <a:lstStyle/>
        <a:p>
          <a:r>
            <a:rPr lang="en-GB" dirty="0"/>
            <a:t>Automated Testing</a:t>
          </a:r>
        </a:p>
      </dgm:t>
    </dgm:pt>
    <dgm:pt modelId="{6C8960AD-88A4-5E44-8F90-52965752920C}" type="parTrans" cxnId="{EAA974A8-5028-3741-B778-F25A07460E34}">
      <dgm:prSet/>
      <dgm:spPr/>
      <dgm:t>
        <a:bodyPr/>
        <a:lstStyle/>
        <a:p>
          <a:endParaRPr lang="en-GB"/>
        </a:p>
      </dgm:t>
    </dgm:pt>
    <dgm:pt modelId="{628F0269-E23C-6A40-8F68-A6DF93A725C3}" type="sibTrans" cxnId="{EAA974A8-5028-3741-B778-F25A07460E34}">
      <dgm:prSet/>
      <dgm:spPr/>
      <dgm:t>
        <a:bodyPr/>
        <a:lstStyle/>
        <a:p>
          <a:endParaRPr lang="en-GB"/>
        </a:p>
      </dgm:t>
    </dgm:pt>
    <dgm:pt modelId="{6821F20F-60BA-5A45-A423-EA0956BE7ABE}">
      <dgm:prSet phldrT="[Text]"/>
      <dgm:spPr/>
      <dgm:t>
        <a:bodyPr/>
        <a:lstStyle/>
        <a:p>
          <a:r>
            <a:rPr lang="en-GB" dirty="0"/>
            <a:t>Continuous Integration</a:t>
          </a:r>
        </a:p>
      </dgm:t>
    </dgm:pt>
    <dgm:pt modelId="{4145F661-5C34-F845-B048-8569B1E2685A}" type="parTrans" cxnId="{616BD623-7A7F-8A47-84F9-31EC2BBA2956}">
      <dgm:prSet/>
      <dgm:spPr/>
      <dgm:t>
        <a:bodyPr/>
        <a:lstStyle/>
        <a:p>
          <a:endParaRPr lang="en-GB"/>
        </a:p>
      </dgm:t>
    </dgm:pt>
    <dgm:pt modelId="{056A2FE2-B88C-4845-A4C4-7DF501CA97B3}" type="sibTrans" cxnId="{616BD623-7A7F-8A47-84F9-31EC2BBA2956}">
      <dgm:prSet/>
      <dgm:spPr/>
      <dgm:t>
        <a:bodyPr/>
        <a:lstStyle/>
        <a:p>
          <a:endParaRPr lang="en-GB"/>
        </a:p>
      </dgm:t>
    </dgm:pt>
    <dgm:pt modelId="{37869D0B-EB43-0741-9B40-F8D833D25F52}">
      <dgm:prSet phldrT="[Text]"/>
      <dgm:spPr/>
      <dgm:t>
        <a:bodyPr/>
        <a:lstStyle/>
        <a:p>
          <a:r>
            <a:rPr lang="en-GB" dirty="0"/>
            <a:t>Continuous Delivery</a:t>
          </a:r>
        </a:p>
      </dgm:t>
    </dgm:pt>
    <dgm:pt modelId="{6DB66090-4AB8-C44A-8D47-B2C222E16073}" type="parTrans" cxnId="{9F9372B7-D874-A94B-81CD-218D7CCA3E7C}">
      <dgm:prSet/>
      <dgm:spPr/>
      <dgm:t>
        <a:bodyPr/>
        <a:lstStyle/>
        <a:p>
          <a:endParaRPr lang="en-GB"/>
        </a:p>
      </dgm:t>
    </dgm:pt>
    <dgm:pt modelId="{CE6263E7-8C0A-C84B-83D5-62A86D7B46D6}" type="sibTrans" cxnId="{9F9372B7-D874-A94B-81CD-218D7CCA3E7C}">
      <dgm:prSet/>
      <dgm:spPr/>
      <dgm:t>
        <a:bodyPr/>
        <a:lstStyle/>
        <a:p>
          <a:endParaRPr lang="en-GB"/>
        </a:p>
      </dgm:t>
    </dgm:pt>
    <dgm:pt modelId="{25F0C5EA-67EC-6F4B-8AB8-23B0B3DF7E21}">
      <dgm:prSet phldrT="[Text]"/>
      <dgm:spPr/>
      <dgm:t>
        <a:bodyPr/>
        <a:lstStyle/>
        <a:p>
          <a:r>
            <a:rPr lang="en-GB" dirty="0"/>
            <a:t>Continuous Deployment</a:t>
          </a:r>
        </a:p>
      </dgm:t>
    </dgm:pt>
    <dgm:pt modelId="{5298B35D-1458-1F4A-98C7-A3170AC67C5F}" type="parTrans" cxnId="{1A399CDF-18E9-8046-89DD-CD3A8B401578}">
      <dgm:prSet/>
      <dgm:spPr/>
      <dgm:t>
        <a:bodyPr/>
        <a:lstStyle/>
        <a:p>
          <a:endParaRPr lang="en-GB"/>
        </a:p>
      </dgm:t>
    </dgm:pt>
    <dgm:pt modelId="{91079611-A326-5F45-8E51-29E257D21BED}" type="sibTrans" cxnId="{1A399CDF-18E9-8046-89DD-CD3A8B401578}">
      <dgm:prSet/>
      <dgm:spPr/>
      <dgm:t>
        <a:bodyPr/>
        <a:lstStyle/>
        <a:p>
          <a:endParaRPr lang="en-GB"/>
        </a:p>
      </dgm:t>
    </dgm:pt>
    <dgm:pt modelId="{17FC83B9-D431-E349-B754-939B69041E46}">
      <dgm:prSet phldrT="[Text]"/>
      <dgm:spPr/>
      <dgm:t>
        <a:bodyPr/>
        <a:lstStyle/>
        <a:p>
          <a:r>
            <a:rPr lang="en-GB" dirty="0"/>
            <a:t>Continuous Improvement</a:t>
          </a:r>
        </a:p>
      </dgm:t>
    </dgm:pt>
    <dgm:pt modelId="{4BFF0896-2E46-D248-8FF5-2778DEE16F09}" type="parTrans" cxnId="{F7DE13F1-7699-7E4C-BE23-AFB92A69DB23}">
      <dgm:prSet/>
      <dgm:spPr/>
      <dgm:t>
        <a:bodyPr/>
        <a:lstStyle/>
        <a:p>
          <a:endParaRPr lang="en-GB"/>
        </a:p>
      </dgm:t>
    </dgm:pt>
    <dgm:pt modelId="{632E6C9A-1F0B-7D49-904E-683BE59E13B6}" type="sibTrans" cxnId="{F7DE13F1-7699-7E4C-BE23-AFB92A69DB23}">
      <dgm:prSet/>
      <dgm:spPr/>
      <dgm:t>
        <a:bodyPr/>
        <a:lstStyle/>
        <a:p>
          <a:endParaRPr lang="en-GB"/>
        </a:p>
      </dgm:t>
    </dgm:pt>
    <dgm:pt modelId="{B433DDF7-E9D1-474F-9685-868EE22DBDAD}">
      <dgm:prSet phldrT="[Text]"/>
      <dgm:spPr/>
      <dgm:t>
        <a:bodyPr/>
        <a:lstStyle/>
        <a:p>
          <a:r>
            <a:rPr lang="en-GB" dirty="0"/>
            <a:t>Architecture guidelines</a:t>
          </a:r>
        </a:p>
      </dgm:t>
    </dgm:pt>
    <dgm:pt modelId="{B4BFD77F-A014-1142-89FA-AB8F7D125B0F}" type="parTrans" cxnId="{D189C3A2-DB06-2B43-B33A-AC3C09B1E53B}">
      <dgm:prSet/>
      <dgm:spPr/>
      <dgm:t>
        <a:bodyPr/>
        <a:lstStyle/>
        <a:p>
          <a:endParaRPr lang="en-GB"/>
        </a:p>
      </dgm:t>
    </dgm:pt>
    <dgm:pt modelId="{025602AA-7F22-9349-A09E-049B0C018878}" type="sibTrans" cxnId="{D189C3A2-DB06-2B43-B33A-AC3C09B1E53B}">
      <dgm:prSet/>
      <dgm:spPr/>
      <dgm:t>
        <a:bodyPr/>
        <a:lstStyle/>
        <a:p>
          <a:endParaRPr lang="en-GB"/>
        </a:p>
      </dgm:t>
    </dgm:pt>
    <dgm:pt modelId="{C39BD243-E650-0149-AF10-D981726ADA7A}">
      <dgm:prSet phldrT="[Text]"/>
      <dgm:spPr/>
      <dgm:t>
        <a:bodyPr/>
        <a:lstStyle/>
        <a:p>
          <a:r>
            <a:rPr lang="en-GB" dirty="0"/>
            <a:t>Dependency Management</a:t>
          </a:r>
        </a:p>
      </dgm:t>
    </dgm:pt>
    <dgm:pt modelId="{BD10EF34-5EC7-BE4E-B73E-DA7164B82E82}" type="parTrans" cxnId="{51DE4C0B-D3FC-FB4B-931E-28FA1200A6BE}">
      <dgm:prSet/>
      <dgm:spPr/>
      <dgm:t>
        <a:bodyPr/>
        <a:lstStyle/>
        <a:p>
          <a:endParaRPr lang="en-GB"/>
        </a:p>
      </dgm:t>
    </dgm:pt>
    <dgm:pt modelId="{F5CD4CE8-2B96-F144-8AA1-5857AF1613F4}" type="sibTrans" cxnId="{51DE4C0B-D3FC-FB4B-931E-28FA1200A6BE}">
      <dgm:prSet/>
      <dgm:spPr/>
      <dgm:t>
        <a:bodyPr/>
        <a:lstStyle/>
        <a:p>
          <a:endParaRPr lang="en-GB"/>
        </a:p>
      </dgm:t>
    </dgm:pt>
    <dgm:pt modelId="{56CAC16D-851F-2F43-A3D8-AAD606106369}">
      <dgm:prSet phldrT="[Text]"/>
      <dgm:spPr/>
      <dgm:t>
        <a:bodyPr/>
        <a:lstStyle/>
        <a:p>
          <a:r>
            <a:rPr lang="en-GB" dirty="0"/>
            <a:t>Versioning and coding standards</a:t>
          </a:r>
        </a:p>
      </dgm:t>
    </dgm:pt>
    <dgm:pt modelId="{E525942C-164B-8142-90E1-EBD2795AE799}" type="parTrans" cxnId="{82F6E567-6A14-914D-A5FE-8D53E88A4AA1}">
      <dgm:prSet/>
      <dgm:spPr/>
      <dgm:t>
        <a:bodyPr/>
        <a:lstStyle/>
        <a:p>
          <a:endParaRPr lang="en-GB"/>
        </a:p>
      </dgm:t>
    </dgm:pt>
    <dgm:pt modelId="{5A3F7EE9-7C9B-0147-A8CD-A77307266301}" type="sibTrans" cxnId="{82F6E567-6A14-914D-A5FE-8D53E88A4AA1}">
      <dgm:prSet/>
      <dgm:spPr/>
      <dgm:t>
        <a:bodyPr/>
        <a:lstStyle/>
        <a:p>
          <a:endParaRPr lang="en-GB"/>
        </a:p>
      </dgm:t>
    </dgm:pt>
    <dgm:pt modelId="{F4E3162D-AB66-9F4D-83E5-B47D1E513823}">
      <dgm:prSet phldrT="[Text]"/>
      <dgm:spPr/>
      <dgm:t>
        <a:bodyPr/>
        <a:lstStyle/>
        <a:p>
          <a:r>
            <a:rPr lang="en-GB" dirty="0"/>
            <a:t>Security and compliance</a:t>
          </a:r>
        </a:p>
      </dgm:t>
    </dgm:pt>
    <dgm:pt modelId="{398FCA72-C01D-874A-BD3E-920D7FC61751}" type="parTrans" cxnId="{32162497-DEBB-544E-8559-7B52C1648F6A}">
      <dgm:prSet/>
      <dgm:spPr/>
      <dgm:t>
        <a:bodyPr/>
        <a:lstStyle/>
        <a:p>
          <a:endParaRPr lang="en-GB"/>
        </a:p>
      </dgm:t>
    </dgm:pt>
    <dgm:pt modelId="{EA3A4959-4B0C-D547-ABC7-463B3800EBA0}" type="sibTrans" cxnId="{32162497-DEBB-544E-8559-7B52C1648F6A}">
      <dgm:prSet/>
      <dgm:spPr/>
      <dgm:t>
        <a:bodyPr/>
        <a:lstStyle/>
        <a:p>
          <a:endParaRPr lang="en-GB"/>
        </a:p>
      </dgm:t>
    </dgm:pt>
    <dgm:pt modelId="{FFCEB39F-F96A-0249-96F4-642C6FD178B0}">
      <dgm:prSet phldrT="[Text]"/>
      <dgm:spPr/>
      <dgm:t>
        <a:bodyPr/>
        <a:lstStyle/>
        <a:p>
          <a:r>
            <a:rPr lang="en-GB" dirty="0"/>
            <a:t>Modernisation assessments</a:t>
          </a:r>
        </a:p>
      </dgm:t>
    </dgm:pt>
    <dgm:pt modelId="{CF69FE00-F8AB-1A4A-810D-4731DEC0A1BC}" type="parTrans" cxnId="{C7AC8A85-AE91-2443-9D9C-803B30B94C17}">
      <dgm:prSet/>
      <dgm:spPr/>
      <dgm:t>
        <a:bodyPr/>
        <a:lstStyle/>
        <a:p>
          <a:endParaRPr lang="en-GB"/>
        </a:p>
      </dgm:t>
    </dgm:pt>
    <dgm:pt modelId="{EF476781-553E-7D46-A129-C2AF47326D3A}" type="sibTrans" cxnId="{C7AC8A85-AE91-2443-9D9C-803B30B94C17}">
      <dgm:prSet/>
      <dgm:spPr/>
      <dgm:t>
        <a:bodyPr/>
        <a:lstStyle/>
        <a:p>
          <a:endParaRPr lang="en-GB"/>
        </a:p>
      </dgm:t>
    </dgm:pt>
    <dgm:pt modelId="{71DDA302-E69B-C440-84E7-8F5D86437D03}">
      <dgm:prSet phldrT="[Text]"/>
      <dgm:spPr/>
      <dgm:t>
        <a:bodyPr/>
        <a:lstStyle/>
        <a:p>
          <a:r>
            <a:rPr lang="en-GB" dirty="0"/>
            <a:t>Tool Selection</a:t>
          </a:r>
        </a:p>
      </dgm:t>
    </dgm:pt>
    <dgm:pt modelId="{36D67805-BD9F-B64D-A1DE-C270967E3673}" type="parTrans" cxnId="{750185B2-515E-9442-AB24-4E912E6DDDE0}">
      <dgm:prSet/>
      <dgm:spPr/>
      <dgm:t>
        <a:bodyPr/>
        <a:lstStyle/>
        <a:p>
          <a:endParaRPr lang="en-GB"/>
        </a:p>
      </dgm:t>
    </dgm:pt>
    <dgm:pt modelId="{033E387C-D79C-9446-BACD-788AC94A71B9}" type="sibTrans" cxnId="{750185B2-515E-9442-AB24-4E912E6DDDE0}">
      <dgm:prSet/>
      <dgm:spPr/>
      <dgm:t>
        <a:bodyPr/>
        <a:lstStyle/>
        <a:p>
          <a:endParaRPr lang="en-GB"/>
        </a:p>
      </dgm:t>
    </dgm:pt>
    <dgm:pt modelId="{FC6B2260-4620-EE47-968C-B6BA6CE76F6C}">
      <dgm:prSet phldrT="[Text]"/>
      <dgm:spPr/>
      <dgm:t>
        <a:bodyPr/>
        <a:lstStyle/>
        <a:p>
          <a:r>
            <a:rPr lang="en-GB" dirty="0"/>
            <a:t>Collaboration and integration</a:t>
          </a:r>
        </a:p>
      </dgm:t>
    </dgm:pt>
    <dgm:pt modelId="{C7E63E9F-11F4-A94A-9D3D-5C0A9EEC1313}" type="parTrans" cxnId="{CF11C51C-3126-9C43-9044-F715DAB2D597}">
      <dgm:prSet/>
      <dgm:spPr/>
      <dgm:t>
        <a:bodyPr/>
        <a:lstStyle/>
        <a:p>
          <a:endParaRPr lang="en-GB"/>
        </a:p>
      </dgm:t>
    </dgm:pt>
    <dgm:pt modelId="{525B3339-BCCD-B842-9458-FF023EB98604}" type="sibTrans" cxnId="{CF11C51C-3126-9C43-9044-F715DAB2D597}">
      <dgm:prSet/>
      <dgm:spPr/>
      <dgm:t>
        <a:bodyPr/>
        <a:lstStyle/>
        <a:p>
          <a:endParaRPr lang="en-GB"/>
        </a:p>
      </dgm:t>
    </dgm:pt>
    <dgm:pt modelId="{2252D79A-98E2-F241-A01C-7E636ADC595D}">
      <dgm:prSet phldrT="[Text]"/>
      <dgm:spPr/>
      <dgm:t>
        <a:bodyPr/>
        <a:lstStyle/>
        <a:p>
          <a:r>
            <a:rPr lang="en-GB" dirty="0"/>
            <a:t>Infrastructure as Code</a:t>
          </a:r>
        </a:p>
      </dgm:t>
    </dgm:pt>
    <dgm:pt modelId="{94C0837E-DDFE-D940-A8C3-2A799983FFF4}" type="parTrans" cxnId="{9CDB289B-6C76-3D42-82EF-933AADB7C89A}">
      <dgm:prSet/>
      <dgm:spPr/>
      <dgm:t>
        <a:bodyPr/>
        <a:lstStyle/>
        <a:p>
          <a:endParaRPr lang="en-GB"/>
        </a:p>
      </dgm:t>
    </dgm:pt>
    <dgm:pt modelId="{525E58FF-305B-4B47-B19B-1F4987D41060}" type="sibTrans" cxnId="{9CDB289B-6C76-3D42-82EF-933AADB7C89A}">
      <dgm:prSet/>
      <dgm:spPr/>
      <dgm:t>
        <a:bodyPr/>
        <a:lstStyle/>
        <a:p>
          <a:endParaRPr lang="en-GB"/>
        </a:p>
      </dgm:t>
    </dgm:pt>
    <dgm:pt modelId="{9F87E39D-F695-0E46-9E82-E06524C044E9}">
      <dgm:prSet phldrT="[Text]"/>
      <dgm:spPr/>
      <dgm:t>
        <a:bodyPr/>
        <a:lstStyle/>
        <a:p>
          <a:r>
            <a:rPr lang="en-GB" dirty="0"/>
            <a:t>Documentation as Code</a:t>
          </a:r>
        </a:p>
      </dgm:t>
    </dgm:pt>
    <dgm:pt modelId="{9AEAE5F8-2C6A-5E40-9889-74236427C84F}" type="parTrans" cxnId="{E7072F28-8CDB-2F46-8EB1-17989E10864A}">
      <dgm:prSet/>
      <dgm:spPr/>
      <dgm:t>
        <a:bodyPr/>
        <a:lstStyle/>
        <a:p>
          <a:endParaRPr lang="en-GB"/>
        </a:p>
      </dgm:t>
    </dgm:pt>
    <dgm:pt modelId="{DD6C5F79-CDBE-AD4F-B860-280CB459A57C}" type="sibTrans" cxnId="{E7072F28-8CDB-2F46-8EB1-17989E10864A}">
      <dgm:prSet/>
      <dgm:spPr/>
      <dgm:t>
        <a:bodyPr/>
        <a:lstStyle/>
        <a:p>
          <a:endParaRPr lang="en-GB"/>
        </a:p>
      </dgm:t>
    </dgm:pt>
    <dgm:pt modelId="{C3101EE4-9147-3641-83AE-941D39D25E5A}" type="pres">
      <dgm:prSet presAssocID="{BC01D124-8C58-934B-8602-CCE47FB47E8A}" presName="diagram" presStyleCnt="0">
        <dgm:presLayoutVars>
          <dgm:dir/>
          <dgm:resizeHandles val="exact"/>
        </dgm:presLayoutVars>
      </dgm:prSet>
      <dgm:spPr/>
    </dgm:pt>
    <dgm:pt modelId="{99CC92EC-5C1F-894B-B9C5-8E0DEB3F0222}" type="pres">
      <dgm:prSet presAssocID="{EA170E70-E41F-C847-A865-CD8EE5DB7386}" presName="node" presStyleLbl="node1" presStyleIdx="0" presStyleCnt="16">
        <dgm:presLayoutVars>
          <dgm:bulletEnabled val="1"/>
        </dgm:presLayoutVars>
      </dgm:prSet>
      <dgm:spPr/>
    </dgm:pt>
    <dgm:pt modelId="{2C3BCC05-23DC-C44A-81D9-D6263BF88657}" type="pres">
      <dgm:prSet presAssocID="{4E0B48CD-2D28-574D-9A0E-AD8472880E0B}" presName="sibTrans" presStyleCnt="0"/>
      <dgm:spPr/>
    </dgm:pt>
    <dgm:pt modelId="{E17EF382-FA91-B745-998E-3E982EA82E04}" type="pres">
      <dgm:prSet presAssocID="{56CAC16D-851F-2F43-A3D8-AAD606106369}" presName="node" presStyleLbl="node1" presStyleIdx="1" presStyleCnt="16">
        <dgm:presLayoutVars>
          <dgm:bulletEnabled val="1"/>
        </dgm:presLayoutVars>
      </dgm:prSet>
      <dgm:spPr/>
    </dgm:pt>
    <dgm:pt modelId="{8CCCD0F5-217C-ED49-BADE-157DEDCE9597}" type="pres">
      <dgm:prSet presAssocID="{5A3F7EE9-7C9B-0147-A8CD-A77307266301}" presName="sibTrans" presStyleCnt="0"/>
      <dgm:spPr/>
    </dgm:pt>
    <dgm:pt modelId="{F8614918-6BE8-C14F-AD0A-3B27AC8C7DB3}" type="pres">
      <dgm:prSet presAssocID="{D8DEA2F4-7744-D543-8FA4-AF3C6D94B746}" presName="node" presStyleLbl="node1" presStyleIdx="2" presStyleCnt="16">
        <dgm:presLayoutVars>
          <dgm:bulletEnabled val="1"/>
        </dgm:presLayoutVars>
      </dgm:prSet>
      <dgm:spPr/>
    </dgm:pt>
    <dgm:pt modelId="{1057D031-D811-AE40-A24F-ABCF3A1AD90C}" type="pres">
      <dgm:prSet presAssocID="{A5BAC7CA-DBDE-BE48-BD18-848350672A61}" presName="sibTrans" presStyleCnt="0"/>
      <dgm:spPr/>
    </dgm:pt>
    <dgm:pt modelId="{BA334D84-36F2-2548-9086-DB03548E1C66}" type="pres">
      <dgm:prSet presAssocID="{B433DDF7-E9D1-474F-9685-868EE22DBDAD}" presName="node" presStyleLbl="node1" presStyleIdx="3" presStyleCnt="16">
        <dgm:presLayoutVars>
          <dgm:bulletEnabled val="1"/>
        </dgm:presLayoutVars>
      </dgm:prSet>
      <dgm:spPr/>
    </dgm:pt>
    <dgm:pt modelId="{7C4E9D24-9AA5-B141-9D54-752F877D003D}" type="pres">
      <dgm:prSet presAssocID="{025602AA-7F22-9349-A09E-049B0C018878}" presName="sibTrans" presStyleCnt="0"/>
      <dgm:spPr/>
    </dgm:pt>
    <dgm:pt modelId="{C8E0A8BF-93B8-C74A-8522-0CFBD79FFDBF}" type="pres">
      <dgm:prSet presAssocID="{FFCEB39F-F96A-0249-96F4-642C6FD178B0}" presName="node" presStyleLbl="node1" presStyleIdx="4" presStyleCnt="16">
        <dgm:presLayoutVars>
          <dgm:bulletEnabled val="1"/>
        </dgm:presLayoutVars>
      </dgm:prSet>
      <dgm:spPr/>
    </dgm:pt>
    <dgm:pt modelId="{CC854AC4-9922-FA46-8E0E-17F01774848A}" type="pres">
      <dgm:prSet presAssocID="{EF476781-553E-7D46-A129-C2AF47326D3A}" presName="sibTrans" presStyleCnt="0"/>
      <dgm:spPr/>
    </dgm:pt>
    <dgm:pt modelId="{C12D1311-C42D-3842-8F0B-A574E62E4E69}" type="pres">
      <dgm:prSet presAssocID="{C39BD243-E650-0149-AF10-D981726ADA7A}" presName="node" presStyleLbl="node1" presStyleIdx="5" presStyleCnt="16">
        <dgm:presLayoutVars>
          <dgm:bulletEnabled val="1"/>
        </dgm:presLayoutVars>
      </dgm:prSet>
      <dgm:spPr/>
    </dgm:pt>
    <dgm:pt modelId="{F35A1560-D80F-114E-8CCB-73FF914F1285}" type="pres">
      <dgm:prSet presAssocID="{F5CD4CE8-2B96-F144-8AA1-5857AF1613F4}" presName="sibTrans" presStyleCnt="0"/>
      <dgm:spPr/>
    </dgm:pt>
    <dgm:pt modelId="{E8FA97A9-E344-D845-8250-9A1E88CAEC38}" type="pres">
      <dgm:prSet presAssocID="{6E75989E-68D1-E24C-803C-9786E40DC4F5}" presName="node" presStyleLbl="node1" presStyleIdx="6" presStyleCnt="16">
        <dgm:presLayoutVars>
          <dgm:bulletEnabled val="1"/>
        </dgm:presLayoutVars>
      </dgm:prSet>
      <dgm:spPr/>
    </dgm:pt>
    <dgm:pt modelId="{66ABD219-BB02-B740-B2E0-651369DBE4F1}" type="pres">
      <dgm:prSet presAssocID="{628F0269-E23C-6A40-8F68-A6DF93A725C3}" presName="sibTrans" presStyleCnt="0"/>
      <dgm:spPr/>
    </dgm:pt>
    <dgm:pt modelId="{50173A44-586B-B94C-AFBB-D6EF3301F260}" type="pres">
      <dgm:prSet presAssocID="{6821F20F-60BA-5A45-A423-EA0956BE7ABE}" presName="node" presStyleLbl="node1" presStyleIdx="7" presStyleCnt="16">
        <dgm:presLayoutVars>
          <dgm:bulletEnabled val="1"/>
        </dgm:presLayoutVars>
      </dgm:prSet>
      <dgm:spPr/>
    </dgm:pt>
    <dgm:pt modelId="{FC869B5D-C6FA-F443-917A-6C21C027AED8}" type="pres">
      <dgm:prSet presAssocID="{056A2FE2-B88C-4845-A4C4-7DF501CA97B3}" presName="sibTrans" presStyleCnt="0"/>
      <dgm:spPr/>
    </dgm:pt>
    <dgm:pt modelId="{4B56BA06-C94C-3548-923C-5773D798F83C}" type="pres">
      <dgm:prSet presAssocID="{37869D0B-EB43-0741-9B40-F8D833D25F52}" presName="node" presStyleLbl="node1" presStyleIdx="8" presStyleCnt="16">
        <dgm:presLayoutVars>
          <dgm:bulletEnabled val="1"/>
        </dgm:presLayoutVars>
      </dgm:prSet>
      <dgm:spPr/>
    </dgm:pt>
    <dgm:pt modelId="{067800E9-A84E-E441-B2FA-AA88E3E20A2F}" type="pres">
      <dgm:prSet presAssocID="{CE6263E7-8C0A-C84B-83D5-62A86D7B46D6}" presName="sibTrans" presStyleCnt="0"/>
      <dgm:spPr/>
    </dgm:pt>
    <dgm:pt modelId="{D06C8AE9-1B6B-CA46-BC3A-A0FB863C5187}" type="pres">
      <dgm:prSet presAssocID="{25F0C5EA-67EC-6F4B-8AB8-23B0B3DF7E21}" presName="node" presStyleLbl="node1" presStyleIdx="9" presStyleCnt="16">
        <dgm:presLayoutVars>
          <dgm:bulletEnabled val="1"/>
        </dgm:presLayoutVars>
      </dgm:prSet>
      <dgm:spPr/>
    </dgm:pt>
    <dgm:pt modelId="{7D39108C-6BEE-A544-8C51-5C6A0A6E11A3}" type="pres">
      <dgm:prSet presAssocID="{91079611-A326-5F45-8E51-29E257D21BED}" presName="sibTrans" presStyleCnt="0"/>
      <dgm:spPr/>
    </dgm:pt>
    <dgm:pt modelId="{F85DE423-925A-8540-A847-4FA6943173A2}" type="pres">
      <dgm:prSet presAssocID="{17FC83B9-D431-E349-B754-939B69041E46}" presName="node" presStyleLbl="node1" presStyleIdx="10" presStyleCnt="16">
        <dgm:presLayoutVars>
          <dgm:bulletEnabled val="1"/>
        </dgm:presLayoutVars>
      </dgm:prSet>
      <dgm:spPr/>
    </dgm:pt>
    <dgm:pt modelId="{99C8FD64-294C-D747-A45C-BA0175B7DDD5}" type="pres">
      <dgm:prSet presAssocID="{632E6C9A-1F0B-7D49-904E-683BE59E13B6}" presName="sibTrans" presStyleCnt="0"/>
      <dgm:spPr/>
    </dgm:pt>
    <dgm:pt modelId="{28453CF5-82FD-024C-BAF8-BD88877D5A33}" type="pres">
      <dgm:prSet presAssocID="{F4E3162D-AB66-9F4D-83E5-B47D1E513823}" presName="node" presStyleLbl="node1" presStyleIdx="11" presStyleCnt="16">
        <dgm:presLayoutVars>
          <dgm:bulletEnabled val="1"/>
        </dgm:presLayoutVars>
      </dgm:prSet>
      <dgm:spPr/>
    </dgm:pt>
    <dgm:pt modelId="{A5533BB4-C24E-BA44-8543-88C91CCE6FCA}" type="pres">
      <dgm:prSet presAssocID="{EA3A4959-4B0C-D547-ABC7-463B3800EBA0}" presName="sibTrans" presStyleCnt="0"/>
      <dgm:spPr/>
    </dgm:pt>
    <dgm:pt modelId="{DA0DE5DF-D971-DB4A-A44A-8CCB6E5CCC2A}" type="pres">
      <dgm:prSet presAssocID="{71DDA302-E69B-C440-84E7-8F5D86437D03}" presName="node" presStyleLbl="node1" presStyleIdx="12" presStyleCnt="16">
        <dgm:presLayoutVars>
          <dgm:bulletEnabled val="1"/>
        </dgm:presLayoutVars>
      </dgm:prSet>
      <dgm:spPr/>
    </dgm:pt>
    <dgm:pt modelId="{084EBE5B-CEAB-8A40-A85B-E8BB731FCE77}" type="pres">
      <dgm:prSet presAssocID="{033E387C-D79C-9446-BACD-788AC94A71B9}" presName="sibTrans" presStyleCnt="0"/>
      <dgm:spPr/>
    </dgm:pt>
    <dgm:pt modelId="{7E60DF8B-3778-3F4A-B158-8B72F9162AFA}" type="pres">
      <dgm:prSet presAssocID="{FC6B2260-4620-EE47-968C-B6BA6CE76F6C}" presName="node" presStyleLbl="node1" presStyleIdx="13" presStyleCnt="16">
        <dgm:presLayoutVars>
          <dgm:bulletEnabled val="1"/>
        </dgm:presLayoutVars>
      </dgm:prSet>
      <dgm:spPr/>
    </dgm:pt>
    <dgm:pt modelId="{00078549-B965-0E4D-BED5-07D488D48C0B}" type="pres">
      <dgm:prSet presAssocID="{525B3339-BCCD-B842-9458-FF023EB98604}" presName="sibTrans" presStyleCnt="0"/>
      <dgm:spPr/>
    </dgm:pt>
    <dgm:pt modelId="{316B1800-988E-9847-B0EB-31423047EE85}" type="pres">
      <dgm:prSet presAssocID="{2252D79A-98E2-F241-A01C-7E636ADC595D}" presName="node" presStyleLbl="node1" presStyleIdx="14" presStyleCnt="16">
        <dgm:presLayoutVars>
          <dgm:bulletEnabled val="1"/>
        </dgm:presLayoutVars>
      </dgm:prSet>
      <dgm:spPr/>
    </dgm:pt>
    <dgm:pt modelId="{6CAC8EBA-FD16-C041-8658-4311BEAAF76C}" type="pres">
      <dgm:prSet presAssocID="{525E58FF-305B-4B47-B19B-1F4987D41060}" presName="sibTrans" presStyleCnt="0"/>
      <dgm:spPr/>
    </dgm:pt>
    <dgm:pt modelId="{0E83D2A2-3580-2342-B3C5-2C3440E01183}" type="pres">
      <dgm:prSet presAssocID="{9F87E39D-F695-0E46-9E82-E06524C044E9}" presName="node" presStyleLbl="node1" presStyleIdx="15" presStyleCnt="16">
        <dgm:presLayoutVars>
          <dgm:bulletEnabled val="1"/>
        </dgm:presLayoutVars>
      </dgm:prSet>
      <dgm:spPr/>
    </dgm:pt>
  </dgm:ptLst>
  <dgm:cxnLst>
    <dgm:cxn modelId="{51DE4C0B-D3FC-FB4B-931E-28FA1200A6BE}" srcId="{BC01D124-8C58-934B-8602-CCE47FB47E8A}" destId="{C39BD243-E650-0149-AF10-D981726ADA7A}" srcOrd="5" destOrd="0" parTransId="{BD10EF34-5EC7-BE4E-B73E-DA7164B82E82}" sibTransId="{F5CD4CE8-2B96-F144-8AA1-5857AF1613F4}"/>
    <dgm:cxn modelId="{47C5EA19-7E72-3443-A256-9315A43494B7}" type="presOf" srcId="{37869D0B-EB43-0741-9B40-F8D833D25F52}" destId="{4B56BA06-C94C-3548-923C-5773D798F83C}" srcOrd="0" destOrd="0" presId="urn:microsoft.com/office/officeart/2005/8/layout/default"/>
    <dgm:cxn modelId="{CF11C51C-3126-9C43-9044-F715DAB2D597}" srcId="{BC01D124-8C58-934B-8602-CCE47FB47E8A}" destId="{FC6B2260-4620-EE47-968C-B6BA6CE76F6C}" srcOrd="13" destOrd="0" parTransId="{C7E63E9F-11F4-A94A-9D3D-5C0A9EEC1313}" sibTransId="{525B3339-BCCD-B842-9458-FF023EB98604}"/>
    <dgm:cxn modelId="{616BD623-7A7F-8A47-84F9-31EC2BBA2956}" srcId="{BC01D124-8C58-934B-8602-CCE47FB47E8A}" destId="{6821F20F-60BA-5A45-A423-EA0956BE7ABE}" srcOrd="7" destOrd="0" parTransId="{4145F661-5C34-F845-B048-8569B1E2685A}" sibTransId="{056A2FE2-B88C-4845-A4C4-7DF501CA97B3}"/>
    <dgm:cxn modelId="{E7072F28-8CDB-2F46-8EB1-17989E10864A}" srcId="{BC01D124-8C58-934B-8602-CCE47FB47E8A}" destId="{9F87E39D-F695-0E46-9E82-E06524C044E9}" srcOrd="15" destOrd="0" parTransId="{9AEAE5F8-2C6A-5E40-9889-74236427C84F}" sibTransId="{DD6C5F79-CDBE-AD4F-B860-280CB459A57C}"/>
    <dgm:cxn modelId="{9D23575B-BEDD-2C40-BAD8-D35DB907EA2B}" type="presOf" srcId="{6821F20F-60BA-5A45-A423-EA0956BE7ABE}" destId="{50173A44-586B-B94C-AFBB-D6EF3301F260}" srcOrd="0" destOrd="0" presId="urn:microsoft.com/office/officeart/2005/8/layout/default"/>
    <dgm:cxn modelId="{3B90D05E-B773-9642-A8A1-2FE525F3DAD5}" type="presOf" srcId="{71DDA302-E69B-C440-84E7-8F5D86437D03}" destId="{DA0DE5DF-D971-DB4A-A44A-8CCB6E5CCC2A}" srcOrd="0" destOrd="0" presId="urn:microsoft.com/office/officeart/2005/8/layout/default"/>
    <dgm:cxn modelId="{ACD19245-F369-D542-A010-6549E5CFE34F}" type="presOf" srcId="{FFCEB39F-F96A-0249-96F4-642C6FD178B0}" destId="{C8E0A8BF-93B8-C74A-8522-0CFBD79FFDBF}" srcOrd="0" destOrd="0" presId="urn:microsoft.com/office/officeart/2005/8/layout/default"/>
    <dgm:cxn modelId="{82F6E567-6A14-914D-A5FE-8D53E88A4AA1}" srcId="{BC01D124-8C58-934B-8602-CCE47FB47E8A}" destId="{56CAC16D-851F-2F43-A3D8-AAD606106369}" srcOrd="1" destOrd="0" parTransId="{E525942C-164B-8142-90E1-EBD2795AE799}" sibTransId="{5A3F7EE9-7C9B-0147-A8CD-A77307266301}"/>
    <dgm:cxn modelId="{D5F2424E-8CC9-A24A-ACC6-49CFBB5DA42B}" type="presOf" srcId="{EA170E70-E41F-C847-A865-CD8EE5DB7386}" destId="{99CC92EC-5C1F-894B-B9C5-8E0DEB3F0222}" srcOrd="0" destOrd="0" presId="urn:microsoft.com/office/officeart/2005/8/layout/default"/>
    <dgm:cxn modelId="{693D906E-7FEC-A24B-8F1E-6AD3B10D7D91}" srcId="{BC01D124-8C58-934B-8602-CCE47FB47E8A}" destId="{D8DEA2F4-7744-D543-8FA4-AF3C6D94B746}" srcOrd="2" destOrd="0" parTransId="{8F35086A-45BF-944C-AF07-A8213441FEDA}" sibTransId="{A5BAC7CA-DBDE-BE48-BD18-848350672A61}"/>
    <dgm:cxn modelId="{2266B86E-17C2-0C4F-BA35-BC2CD02A7C1B}" type="presOf" srcId="{17FC83B9-D431-E349-B754-939B69041E46}" destId="{F85DE423-925A-8540-A847-4FA6943173A2}" srcOrd="0" destOrd="0" presId="urn:microsoft.com/office/officeart/2005/8/layout/default"/>
    <dgm:cxn modelId="{863FB953-D6B6-6D41-9E5E-9BEA4C2CEEC7}" type="presOf" srcId="{C39BD243-E650-0149-AF10-D981726ADA7A}" destId="{C12D1311-C42D-3842-8F0B-A574E62E4E69}" srcOrd="0" destOrd="0" presId="urn:microsoft.com/office/officeart/2005/8/layout/default"/>
    <dgm:cxn modelId="{E514025A-A4F4-964B-9163-15EAFBD7D0BD}" type="presOf" srcId="{25F0C5EA-67EC-6F4B-8AB8-23B0B3DF7E21}" destId="{D06C8AE9-1B6B-CA46-BC3A-A0FB863C5187}" srcOrd="0" destOrd="0" presId="urn:microsoft.com/office/officeart/2005/8/layout/default"/>
    <dgm:cxn modelId="{C7AC8A85-AE91-2443-9D9C-803B30B94C17}" srcId="{BC01D124-8C58-934B-8602-CCE47FB47E8A}" destId="{FFCEB39F-F96A-0249-96F4-642C6FD178B0}" srcOrd="4" destOrd="0" parTransId="{CF69FE00-F8AB-1A4A-810D-4731DEC0A1BC}" sibTransId="{EF476781-553E-7D46-A129-C2AF47326D3A}"/>
    <dgm:cxn modelId="{32162497-DEBB-544E-8559-7B52C1648F6A}" srcId="{BC01D124-8C58-934B-8602-CCE47FB47E8A}" destId="{F4E3162D-AB66-9F4D-83E5-B47D1E513823}" srcOrd="11" destOrd="0" parTransId="{398FCA72-C01D-874A-BD3E-920D7FC61751}" sibTransId="{EA3A4959-4B0C-D547-ABC7-463B3800EBA0}"/>
    <dgm:cxn modelId="{9CDB289B-6C76-3D42-82EF-933AADB7C89A}" srcId="{BC01D124-8C58-934B-8602-CCE47FB47E8A}" destId="{2252D79A-98E2-F241-A01C-7E636ADC595D}" srcOrd="14" destOrd="0" parTransId="{94C0837E-DDFE-D940-A8C3-2A799983FFF4}" sibTransId="{525E58FF-305B-4B47-B19B-1F4987D41060}"/>
    <dgm:cxn modelId="{D189C3A2-DB06-2B43-B33A-AC3C09B1E53B}" srcId="{BC01D124-8C58-934B-8602-CCE47FB47E8A}" destId="{B433DDF7-E9D1-474F-9685-868EE22DBDAD}" srcOrd="3" destOrd="0" parTransId="{B4BFD77F-A014-1142-89FA-AB8F7D125B0F}" sibTransId="{025602AA-7F22-9349-A09E-049B0C018878}"/>
    <dgm:cxn modelId="{AA8BDEA5-08A8-DA43-B8D3-112BC96FF5A0}" type="presOf" srcId="{2252D79A-98E2-F241-A01C-7E636ADC595D}" destId="{316B1800-988E-9847-B0EB-31423047EE85}" srcOrd="0" destOrd="0" presId="urn:microsoft.com/office/officeart/2005/8/layout/default"/>
    <dgm:cxn modelId="{EAA974A8-5028-3741-B778-F25A07460E34}" srcId="{BC01D124-8C58-934B-8602-CCE47FB47E8A}" destId="{6E75989E-68D1-E24C-803C-9786E40DC4F5}" srcOrd="6" destOrd="0" parTransId="{6C8960AD-88A4-5E44-8F90-52965752920C}" sibTransId="{628F0269-E23C-6A40-8F68-A6DF93A725C3}"/>
    <dgm:cxn modelId="{401184A9-C0EC-6F41-A8E3-A7CD773425CC}" type="presOf" srcId="{6E75989E-68D1-E24C-803C-9786E40DC4F5}" destId="{E8FA97A9-E344-D845-8250-9A1E88CAEC38}" srcOrd="0" destOrd="0" presId="urn:microsoft.com/office/officeart/2005/8/layout/default"/>
    <dgm:cxn modelId="{DA1469AB-0E13-2848-9F59-DD65185D7403}" type="presOf" srcId="{BC01D124-8C58-934B-8602-CCE47FB47E8A}" destId="{C3101EE4-9147-3641-83AE-941D39D25E5A}" srcOrd="0" destOrd="0" presId="urn:microsoft.com/office/officeart/2005/8/layout/default"/>
    <dgm:cxn modelId="{750185B2-515E-9442-AB24-4E912E6DDDE0}" srcId="{BC01D124-8C58-934B-8602-CCE47FB47E8A}" destId="{71DDA302-E69B-C440-84E7-8F5D86437D03}" srcOrd="12" destOrd="0" parTransId="{36D67805-BD9F-B64D-A1DE-C270967E3673}" sibTransId="{033E387C-D79C-9446-BACD-788AC94A71B9}"/>
    <dgm:cxn modelId="{9F9372B7-D874-A94B-81CD-218D7CCA3E7C}" srcId="{BC01D124-8C58-934B-8602-CCE47FB47E8A}" destId="{37869D0B-EB43-0741-9B40-F8D833D25F52}" srcOrd="8" destOrd="0" parTransId="{6DB66090-4AB8-C44A-8D47-B2C222E16073}" sibTransId="{CE6263E7-8C0A-C84B-83D5-62A86D7B46D6}"/>
    <dgm:cxn modelId="{E73966BE-0244-6141-8350-896954B0AFA1}" type="presOf" srcId="{56CAC16D-851F-2F43-A3D8-AAD606106369}" destId="{E17EF382-FA91-B745-998E-3E982EA82E04}" srcOrd="0" destOrd="0" presId="urn:microsoft.com/office/officeart/2005/8/layout/default"/>
    <dgm:cxn modelId="{6921ADC1-FCD4-7849-A64F-52B6349FB5F8}" type="presOf" srcId="{9F87E39D-F695-0E46-9E82-E06524C044E9}" destId="{0E83D2A2-3580-2342-B3C5-2C3440E01183}" srcOrd="0" destOrd="0" presId="urn:microsoft.com/office/officeart/2005/8/layout/default"/>
    <dgm:cxn modelId="{5833BFD8-E5BE-AB47-A381-E5A2E3D5B00F}" type="presOf" srcId="{F4E3162D-AB66-9F4D-83E5-B47D1E513823}" destId="{28453CF5-82FD-024C-BAF8-BD88877D5A33}" srcOrd="0" destOrd="0" presId="urn:microsoft.com/office/officeart/2005/8/layout/default"/>
    <dgm:cxn modelId="{7C8952D9-54DD-1640-BA7E-B53A79F81074}" srcId="{BC01D124-8C58-934B-8602-CCE47FB47E8A}" destId="{EA170E70-E41F-C847-A865-CD8EE5DB7386}" srcOrd="0" destOrd="0" parTransId="{99DAE527-95B5-D847-8478-AE2AC769975C}" sibTransId="{4E0B48CD-2D28-574D-9A0E-AD8472880E0B}"/>
    <dgm:cxn modelId="{1A399CDF-18E9-8046-89DD-CD3A8B401578}" srcId="{BC01D124-8C58-934B-8602-CCE47FB47E8A}" destId="{25F0C5EA-67EC-6F4B-8AB8-23B0B3DF7E21}" srcOrd="9" destOrd="0" parTransId="{5298B35D-1458-1F4A-98C7-A3170AC67C5F}" sibTransId="{91079611-A326-5F45-8E51-29E257D21BED}"/>
    <dgm:cxn modelId="{DB3FB5EE-C410-F444-82B0-34DE7436B45E}" type="presOf" srcId="{FC6B2260-4620-EE47-968C-B6BA6CE76F6C}" destId="{7E60DF8B-3778-3F4A-B158-8B72F9162AFA}" srcOrd="0" destOrd="0" presId="urn:microsoft.com/office/officeart/2005/8/layout/default"/>
    <dgm:cxn modelId="{F7DE13F1-7699-7E4C-BE23-AFB92A69DB23}" srcId="{BC01D124-8C58-934B-8602-CCE47FB47E8A}" destId="{17FC83B9-D431-E349-B754-939B69041E46}" srcOrd="10" destOrd="0" parTransId="{4BFF0896-2E46-D248-8FF5-2778DEE16F09}" sibTransId="{632E6C9A-1F0B-7D49-904E-683BE59E13B6}"/>
    <dgm:cxn modelId="{4F2547F4-4B49-A845-A808-6500E1F755D1}" type="presOf" srcId="{D8DEA2F4-7744-D543-8FA4-AF3C6D94B746}" destId="{F8614918-6BE8-C14F-AD0A-3B27AC8C7DB3}" srcOrd="0" destOrd="0" presId="urn:microsoft.com/office/officeart/2005/8/layout/default"/>
    <dgm:cxn modelId="{E8BBA6FE-C3F2-5A4E-8860-1A60733DB1EA}" type="presOf" srcId="{B433DDF7-E9D1-474F-9685-868EE22DBDAD}" destId="{BA334D84-36F2-2548-9086-DB03548E1C66}" srcOrd="0" destOrd="0" presId="urn:microsoft.com/office/officeart/2005/8/layout/default"/>
    <dgm:cxn modelId="{17AE1962-7C3D-444B-9558-44F68921C440}" type="presParOf" srcId="{C3101EE4-9147-3641-83AE-941D39D25E5A}" destId="{99CC92EC-5C1F-894B-B9C5-8E0DEB3F0222}" srcOrd="0" destOrd="0" presId="urn:microsoft.com/office/officeart/2005/8/layout/default"/>
    <dgm:cxn modelId="{241D9A4D-D15F-1445-8122-6703607C0689}" type="presParOf" srcId="{C3101EE4-9147-3641-83AE-941D39D25E5A}" destId="{2C3BCC05-23DC-C44A-81D9-D6263BF88657}" srcOrd="1" destOrd="0" presId="urn:microsoft.com/office/officeart/2005/8/layout/default"/>
    <dgm:cxn modelId="{B9F24A1F-F9A5-9E42-8F1F-CDF50F5EB0A1}" type="presParOf" srcId="{C3101EE4-9147-3641-83AE-941D39D25E5A}" destId="{E17EF382-FA91-B745-998E-3E982EA82E04}" srcOrd="2" destOrd="0" presId="urn:microsoft.com/office/officeart/2005/8/layout/default"/>
    <dgm:cxn modelId="{36C964FA-9D2D-9441-BDBE-2B1FFDE87FDE}" type="presParOf" srcId="{C3101EE4-9147-3641-83AE-941D39D25E5A}" destId="{8CCCD0F5-217C-ED49-BADE-157DEDCE9597}" srcOrd="3" destOrd="0" presId="urn:microsoft.com/office/officeart/2005/8/layout/default"/>
    <dgm:cxn modelId="{8E258059-FF20-2948-8360-69A56E29589C}" type="presParOf" srcId="{C3101EE4-9147-3641-83AE-941D39D25E5A}" destId="{F8614918-6BE8-C14F-AD0A-3B27AC8C7DB3}" srcOrd="4" destOrd="0" presId="urn:microsoft.com/office/officeart/2005/8/layout/default"/>
    <dgm:cxn modelId="{12FEF5BC-457F-FB48-BA69-EC5A7E97D0FE}" type="presParOf" srcId="{C3101EE4-9147-3641-83AE-941D39D25E5A}" destId="{1057D031-D811-AE40-A24F-ABCF3A1AD90C}" srcOrd="5" destOrd="0" presId="urn:microsoft.com/office/officeart/2005/8/layout/default"/>
    <dgm:cxn modelId="{42C8EFD3-4DFD-6648-87C4-84059960478A}" type="presParOf" srcId="{C3101EE4-9147-3641-83AE-941D39D25E5A}" destId="{BA334D84-36F2-2548-9086-DB03548E1C66}" srcOrd="6" destOrd="0" presId="urn:microsoft.com/office/officeart/2005/8/layout/default"/>
    <dgm:cxn modelId="{7E3BE598-8401-544C-9453-C572A1D7B22F}" type="presParOf" srcId="{C3101EE4-9147-3641-83AE-941D39D25E5A}" destId="{7C4E9D24-9AA5-B141-9D54-752F877D003D}" srcOrd="7" destOrd="0" presId="urn:microsoft.com/office/officeart/2005/8/layout/default"/>
    <dgm:cxn modelId="{F71AEF78-38E1-0541-8E31-5AE98E5D35C8}" type="presParOf" srcId="{C3101EE4-9147-3641-83AE-941D39D25E5A}" destId="{C8E0A8BF-93B8-C74A-8522-0CFBD79FFDBF}" srcOrd="8" destOrd="0" presId="urn:microsoft.com/office/officeart/2005/8/layout/default"/>
    <dgm:cxn modelId="{521ACF24-A7C1-9940-8D98-54AFF7D20006}" type="presParOf" srcId="{C3101EE4-9147-3641-83AE-941D39D25E5A}" destId="{CC854AC4-9922-FA46-8E0E-17F01774848A}" srcOrd="9" destOrd="0" presId="urn:microsoft.com/office/officeart/2005/8/layout/default"/>
    <dgm:cxn modelId="{3009499D-7892-9B46-B9C1-7A41D5F898EA}" type="presParOf" srcId="{C3101EE4-9147-3641-83AE-941D39D25E5A}" destId="{C12D1311-C42D-3842-8F0B-A574E62E4E69}" srcOrd="10" destOrd="0" presId="urn:microsoft.com/office/officeart/2005/8/layout/default"/>
    <dgm:cxn modelId="{A89C6AF7-96BF-B34B-B599-8FAB31DA73FC}" type="presParOf" srcId="{C3101EE4-9147-3641-83AE-941D39D25E5A}" destId="{F35A1560-D80F-114E-8CCB-73FF914F1285}" srcOrd="11" destOrd="0" presId="urn:microsoft.com/office/officeart/2005/8/layout/default"/>
    <dgm:cxn modelId="{08BC31BF-E370-D746-BD53-7D80E5931E1C}" type="presParOf" srcId="{C3101EE4-9147-3641-83AE-941D39D25E5A}" destId="{E8FA97A9-E344-D845-8250-9A1E88CAEC38}" srcOrd="12" destOrd="0" presId="urn:microsoft.com/office/officeart/2005/8/layout/default"/>
    <dgm:cxn modelId="{3512928C-28A1-4D4D-9C18-CB51EB002C96}" type="presParOf" srcId="{C3101EE4-9147-3641-83AE-941D39D25E5A}" destId="{66ABD219-BB02-B740-B2E0-651369DBE4F1}" srcOrd="13" destOrd="0" presId="urn:microsoft.com/office/officeart/2005/8/layout/default"/>
    <dgm:cxn modelId="{0E660A1C-9E1E-914C-95F8-F1142D978179}" type="presParOf" srcId="{C3101EE4-9147-3641-83AE-941D39D25E5A}" destId="{50173A44-586B-B94C-AFBB-D6EF3301F260}" srcOrd="14" destOrd="0" presId="urn:microsoft.com/office/officeart/2005/8/layout/default"/>
    <dgm:cxn modelId="{EA63BCBE-991C-F445-9658-5E2B0E911570}" type="presParOf" srcId="{C3101EE4-9147-3641-83AE-941D39D25E5A}" destId="{FC869B5D-C6FA-F443-917A-6C21C027AED8}" srcOrd="15" destOrd="0" presId="urn:microsoft.com/office/officeart/2005/8/layout/default"/>
    <dgm:cxn modelId="{CC4AE206-5004-1940-B286-825C1537C0BA}" type="presParOf" srcId="{C3101EE4-9147-3641-83AE-941D39D25E5A}" destId="{4B56BA06-C94C-3548-923C-5773D798F83C}" srcOrd="16" destOrd="0" presId="urn:microsoft.com/office/officeart/2005/8/layout/default"/>
    <dgm:cxn modelId="{155A286C-F8C5-D042-BBF6-EAA9E599AAFD}" type="presParOf" srcId="{C3101EE4-9147-3641-83AE-941D39D25E5A}" destId="{067800E9-A84E-E441-B2FA-AA88E3E20A2F}" srcOrd="17" destOrd="0" presId="urn:microsoft.com/office/officeart/2005/8/layout/default"/>
    <dgm:cxn modelId="{F41E678E-CDDB-2E4E-86E5-745835349A8A}" type="presParOf" srcId="{C3101EE4-9147-3641-83AE-941D39D25E5A}" destId="{D06C8AE9-1B6B-CA46-BC3A-A0FB863C5187}" srcOrd="18" destOrd="0" presId="urn:microsoft.com/office/officeart/2005/8/layout/default"/>
    <dgm:cxn modelId="{68FB8464-D7B8-CE48-93BB-D778B5ED690F}" type="presParOf" srcId="{C3101EE4-9147-3641-83AE-941D39D25E5A}" destId="{7D39108C-6BEE-A544-8C51-5C6A0A6E11A3}" srcOrd="19" destOrd="0" presId="urn:microsoft.com/office/officeart/2005/8/layout/default"/>
    <dgm:cxn modelId="{84DEE0E3-A265-1E4F-B1BD-AB57FCC929C1}" type="presParOf" srcId="{C3101EE4-9147-3641-83AE-941D39D25E5A}" destId="{F85DE423-925A-8540-A847-4FA6943173A2}" srcOrd="20" destOrd="0" presId="urn:microsoft.com/office/officeart/2005/8/layout/default"/>
    <dgm:cxn modelId="{2B2ACEA4-9D6A-0640-91D2-93214C519B06}" type="presParOf" srcId="{C3101EE4-9147-3641-83AE-941D39D25E5A}" destId="{99C8FD64-294C-D747-A45C-BA0175B7DDD5}" srcOrd="21" destOrd="0" presId="urn:microsoft.com/office/officeart/2005/8/layout/default"/>
    <dgm:cxn modelId="{F6C77F65-36EB-064F-B768-44B70353D035}" type="presParOf" srcId="{C3101EE4-9147-3641-83AE-941D39D25E5A}" destId="{28453CF5-82FD-024C-BAF8-BD88877D5A33}" srcOrd="22" destOrd="0" presId="urn:microsoft.com/office/officeart/2005/8/layout/default"/>
    <dgm:cxn modelId="{E39B2084-CB38-ED46-AE69-E0E6EB0B666E}" type="presParOf" srcId="{C3101EE4-9147-3641-83AE-941D39D25E5A}" destId="{A5533BB4-C24E-BA44-8543-88C91CCE6FCA}" srcOrd="23" destOrd="0" presId="urn:microsoft.com/office/officeart/2005/8/layout/default"/>
    <dgm:cxn modelId="{F1A669BB-97AB-9A47-94D4-5BE6A963F46A}" type="presParOf" srcId="{C3101EE4-9147-3641-83AE-941D39D25E5A}" destId="{DA0DE5DF-D971-DB4A-A44A-8CCB6E5CCC2A}" srcOrd="24" destOrd="0" presId="urn:microsoft.com/office/officeart/2005/8/layout/default"/>
    <dgm:cxn modelId="{C01BBA3C-FE14-B040-B131-41CFE8236DC2}" type="presParOf" srcId="{C3101EE4-9147-3641-83AE-941D39D25E5A}" destId="{084EBE5B-CEAB-8A40-A85B-E8BB731FCE77}" srcOrd="25" destOrd="0" presId="urn:microsoft.com/office/officeart/2005/8/layout/default"/>
    <dgm:cxn modelId="{13229C75-4BF6-0141-A49D-131B1CAFF685}" type="presParOf" srcId="{C3101EE4-9147-3641-83AE-941D39D25E5A}" destId="{7E60DF8B-3778-3F4A-B158-8B72F9162AFA}" srcOrd="26" destOrd="0" presId="urn:microsoft.com/office/officeart/2005/8/layout/default"/>
    <dgm:cxn modelId="{6369F461-BB06-6448-BFD8-14F71A76AB7B}" type="presParOf" srcId="{C3101EE4-9147-3641-83AE-941D39D25E5A}" destId="{00078549-B965-0E4D-BED5-07D488D48C0B}" srcOrd="27" destOrd="0" presId="urn:microsoft.com/office/officeart/2005/8/layout/default"/>
    <dgm:cxn modelId="{F16CC1EE-696B-1C4B-8173-23F1D0DFDA10}" type="presParOf" srcId="{C3101EE4-9147-3641-83AE-941D39D25E5A}" destId="{316B1800-988E-9847-B0EB-31423047EE85}" srcOrd="28" destOrd="0" presId="urn:microsoft.com/office/officeart/2005/8/layout/default"/>
    <dgm:cxn modelId="{B7F1B650-B1EE-E44A-99F5-33824159E5D1}" type="presParOf" srcId="{C3101EE4-9147-3641-83AE-941D39D25E5A}" destId="{6CAC8EBA-FD16-C041-8658-4311BEAAF76C}" srcOrd="29" destOrd="0" presId="urn:microsoft.com/office/officeart/2005/8/layout/default"/>
    <dgm:cxn modelId="{681ED127-9303-7644-B839-8BD45DDD8816}" type="presParOf" srcId="{C3101EE4-9147-3641-83AE-941D39D25E5A}" destId="{0E83D2A2-3580-2342-B3C5-2C3440E01183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27C36C-196F-4712-93B3-17436B4065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06BECB-BBC8-4C47-AE01-F82F54553034}">
      <dgm:prSet/>
      <dgm:spPr/>
      <dgm:t>
        <a:bodyPr/>
        <a:lstStyle/>
        <a:p>
          <a:r>
            <a:rPr kumimoji="1" lang="zh-CN" b="0"/>
            <a:t>The project support center is responsible for the implementation and support of various business systems in the global IT. </a:t>
          </a:r>
          <a:r>
            <a:rPr kumimoji="1" lang="en-US" b="0"/>
            <a:t>Avanade</a:t>
          </a:r>
          <a:r>
            <a:rPr kumimoji="1" lang="zh-CN" b="0"/>
            <a:t> has &gt;20 years of long-term cooperation with the company to provide strategic management consulting and information system services to customers.</a:t>
          </a:r>
          <a:endParaRPr lang="en-US"/>
        </a:p>
      </dgm:t>
    </dgm:pt>
    <dgm:pt modelId="{B3611AB1-51F6-4888-B371-F535C48E77BA}" type="parTrans" cxnId="{11928702-4CA8-41AA-AD79-C51585E05A6F}">
      <dgm:prSet/>
      <dgm:spPr/>
      <dgm:t>
        <a:bodyPr/>
        <a:lstStyle/>
        <a:p>
          <a:endParaRPr lang="en-US"/>
        </a:p>
      </dgm:t>
    </dgm:pt>
    <dgm:pt modelId="{4728FB83-AEF7-46F8-8BC7-FE4850547788}" type="sibTrans" cxnId="{11928702-4CA8-41AA-AD79-C51585E05A6F}">
      <dgm:prSet/>
      <dgm:spPr/>
      <dgm:t>
        <a:bodyPr/>
        <a:lstStyle/>
        <a:p>
          <a:endParaRPr lang="en-US"/>
        </a:p>
      </dgm:t>
    </dgm:pt>
    <dgm:pt modelId="{F633FB83-5D96-4CBB-BD02-BE0985B7B20D}">
      <dgm:prSet/>
      <dgm:spPr/>
      <dgm:t>
        <a:bodyPr/>
        <a:lstStyle/>
        <a:p>
          <a:r>
            <a:rPr kumimoji="1" lang="zh-CN" b="0" dirty="0"/>
            <a:t>Project implementation methodology (PDM) and ITIL standards based on waterfall model are applied to IT project implementation and system maintenance.</a:t>
          </a:r>
          <a:endParaRPr lang="en-US" dirty="0"/>
        </a:p>
      </dgm:t>
    </dgm:pt>
    <dgm:pt modelId="{7F71489C-97F0-4131-8E7A-3452743AAD14}" type="parTrans" cxnId="{6D8FF757-0B14-4835-9B38-74DAAEEF99D6}">
      <dgm:prSet/>
      <dgm:spPr/>
      <dgm:t>
        <a:bodyPr/>
        <a:lstStyle/>
        <a:p>
          <a:endParaRPr lang="en-US"/>
        </a:p>
      </dgm:t>
    </dgm:pt>
    <dgm:pt modelId="{E0A4FFA0-79C3-4A8A-B457-021DA2F39EFB}" type="sibTrans" cxnId="{6D8FF757-0B14-4835-9B38-74DAAEEF99D6}">
      <dgm:prSet/>
      <dgm:spPr/>
      <dgm:t>
        <a:bodyPr/>
        <a:lstStyle/>
        <a:p>
          <a:endParaRPr lang="en-US"/>
        </a:p>
      </dgm:t>
    </dgm:pt>
    <dgm:pt modelId="{0916F0F6-E82A-4BFC-9AA0-BD017B708281}">
      <dgm:prSet/>
      <dgm:spPr/>
      <dgm:t>
        <a:bodyPr/>
        <a:lstStyle/>
        <a:p>
          <a:r>
            <a:rPr kumimoji="1" lang="zh-CN" b="0"/>
            <a:t>Since 2009, in order to adapt to the company's business transformation and digital strategy and improve market competitiveness, the company has planned and implemented a series of activities, such as Digital transformation, improving reliability, improving user experience, etc., including Scrum methods advocated to improve project agility and simplifying PDM promotion.</a:t>
          </a:r>
          <a:endParaRPr lang="en-US"/>
        </a:p>
      </dgm:t>
    </dgm:pt>
    <dgm:pt modelId="{EE30A4B4-F465-461C-9FC7-D7ACECBC516D}" type="parTrans" cxnId="{C07CB084-8B25-4F8A-A42F-D71023859C91}">
      <dgm:prSet/>
      <dgm:spPr/>
      <dgm:t>
        <a:bodyPr/>
        <a:lstStyle/>
        <a:p>
          <a:endParaRPr lang="en-US"/>
        </a:p>
      </dgm:t>
    </dgm:pt>
    <dgm:pt modelId="{BBD14F26-86A0-40BC-A015-B8E3C02DF67C}" type="sibTrans" cxnId="{C07CB084-8B25-4F8A-A42F-D71023859C91}">
      <dgm:prSet/>
      <dgm:spPr/>
      <dgm:t>
        <a:bodyPr/>
        <a:lstStyle/>
        <a:p>
          <a:endParaRPr lang="en-US"/>
        </a:p>
      </dgm:t>
    </dgm:pt>
    <dgm:pt modelId="{978E50B4-DBC7-4561-8EF1-93F2704CF2C7}">
      <dgm:prSet/>
      <dgm:spPr/>
      <dgm:t>
        <a:bodyPr/>
        <a:lstStyle/>
        <a:p>
          <a:r>
            <a:rPr kumimoji="1" lang="zh-CN" b="0"/>
            <a:t>More than 20 Scrum teams are distributed in various regions of the world, providing project implementation for finance, human resources, logistics, transportation, EH&amp;S and other business departments.</a:t>
          </a:r>
          <a:endParaRPr lang="en-US"/>
        </a:p>
      </dgm:t>
    </dgm:pt>
    <dgm:pt modelId="{335646DD-AADC-4B21-B02A-1B9A8F442566}" type="parTrans" cxnId="{0C1FD433-D957-49AE-B41B-C34250F73527}">
      <dgm:prSet/>
      <dgm:spPr/>
      <dgm:t>
        <a:bodyPr/>
        <a:lstStyle/>
        <a:p>
          <a:endParaRPr lang="en-US"/>
        </a:p>
      </dgm:t>
    </dgm:pt>
    <dgm:pt modelId="{66C59A95-C51E-4533-9423-26DDEE9F3230}" type="sibTrans" cxnId="{0C1FD433-D957-49AE-B41B-C34250F73527}">
      <dgm:prSet/>
      <dgm:spPr/>
      <dgm:t>
        <a:bodyPr/>
        <a:lstStyle/>
        <a:p>
          <a:endParaRPr lang="en-US"/>
        </a:p>
      </dgm:t>
    </dgm:pt>
    <dgm:pt modelId="{9B5812A2-51BF-421B-9D38-51F9C4D78071}">
      <dgm:prSet/>
      <dgm:spPr/>
      <dgm:t>
        <a:bodyPr/>
        <a:lstStyle/>
        <a:p>
          <a:r>
            <a:rPr kumimoji="1" lang="zh-CN" b="0"/>
            <a:t>Six Scrum teams in China serve the company's agricultural, logistics, transportation, EH&amp;S 、 marketing and information services departments, with an average project implementation cycle of about 10 months and tens of thousands of hours of project work per year.</a:t>
          </a:r>
          <a:endParaRPr lang="en-US"/>
        </a:p>
      </dgm:t>
    </dgm:pt>
    <dgm:pt modelId="{9DA2EC84-F8F6-476F-899A-FA377C812FFD}" type="parTrans" cxnId="{B448DF97-B632-4A85-83FE-0751C9E859FC}">
      <dgm:prSet/>
      <dgm:spPr/>
      <dgm:t>
        <a:bodyPr/>
        <a:lstStyle/>
        <a:p>
          <a:endParaRPr lang="en-US"/>
        </a:p>
      </dgm:t>
    </dgm:pt>
    <dgm:pt modelId="{55B51EB3-CFE7-47BA-B02F-ACFCD4A72568}" type="sibTrans" cxnId="{B448DF97-B632-4A85-83FE-0751C9E859FC}">
      <dgm:prSet/>
      <dgm:spPr/>
      <dgm:t>
        <a:bodyPr/>
        <a:lstStyle/>
        <a:p>
          <a:endParaRPr lang="en-US"/>
        </a:p>
      </dgm:t>
    </dgm:pt>
    <dgm:pt modelId="{9068953C-63C6-41D8-AEFA-8FD1E7617666}" type="pres">
      <dgm:prSet presAssocID="{7E27C36C-196F-4712-93B3-17436B406515}" presName="linear" presStyleCnt="0">
        <dgm:presLayoutVars>
          <dgm:animLvl val="lvl"/>
          <dgm:resizeHandles val="exact"/>
        </dgm:presLayoutVars>
      </dgm:prSet>
      <dgm:spPr/>
    </dgm:pt>
    <dgm:pt modelId="{BF2B360C-B171-4124-94D8-D265E0A551C1}" type="pres">
      <dgm:prSet presAssocID="{DB06BECB-BBC8-4C47-AE01-F82F5455303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83CB22-B63D-4939-846B-5131AFC6F236}" type="pres">
      <dgm:prSet presAssocID="{4728FB83-AEF7-46F8-8BC7-FE4850547788}" presName="spacer" presStyleCnt="0"/>
      <dgm:spPr/>
    </dgm:pt>
    <dgm:pt modelId="{9D98518F-1684-421B-A606-4E3978BB7AAD}" type="pres">
      <dgm:prSet presAssocID="{F633FB83-5D96-4CBB-BD02-BE0985B7B2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ADA378-3E18-41AA-AE58-B96E42BD254C}" type="pres">
      <dgm:prSet presAssocID="{E0A4FFA0-79C3-4A8A-B457-021DA2F39EFB}" presName="spacer" presStyleCnt="0"/>
      <dgm:spPr/>
    </dgm:pt>
    <dgm:pt modelId="{DD6FD1FF-0861-45F6-8B0A-BB07A0711513}" type="pres">
      <dgm:prSet presAssocID="{0916F0F6-E82A-4BFC-9AA0-BD017B7082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7799EA-BDB3-45C8-B933-9A957696771E}" type="pres">
      <dgm:prSet presAssocID="{BBD14F26-86A0-40BC-A015-B8E3C02DF67C}" presName="spacer" presStyleCnt="0"/>
      <dgm:spPr/>
    </dgm:pt>
    <dgm:pt modelId="{DEA6386A-BCA3-4E31-96A7-E09B3243C2F2}" type="pres">
      <dgm:prSet presAssocID="{978E50B4-DBC7-4561-8EF1-93F2704CF2C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FE7171C-C274-43A0-B8C8-338EB2369E25}" type="pres">
      <dgm:prSet presAssocID="{66C59A95-C51E-4533-9423-26DDEE9F3230}" presName="spacer" presStyleCnt="0"/>
      <dgm:spPr/>
    </dgm:pt>
    <dgm:pt modelId="{0534CB9D-05DD-4DDA-B534-CDDF53DB7496}" type="pres">
      <dgm:prSet presAssocID="{9B5812A2-51BF-421B-9D38-51F9C4D7807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1928702-4CA8-41AA-AD79-C51585E05A6F}" srcId="{7E27C36C-196F-4712-93B3-17436B406515}" destId="{DB06BECB-BBC8-4C47-AE01-F82F54553034}" srcOrd="0" destOrd="0" parTransId="{B3611AB1-51F6-4888-B371-F535C48E77BA}" sibTransId="{4728FB83-AEF7-46F8-8BC7-FE4850547788}"/>
    <dgm:cxn modelId="{7739F409-3DC8-4C03-AA9C-0CE5C6449229}" type="presOf" srcId="{7E27C36C-196F-4712-93B3-17436B406515}" destId="{9068953C-63C6-41D8-AEFA-8FD1E7617666}" srcOrd="0" destOrd="0" presId="urn:microsoft.com/office/officeart/2005/8/layout/vList2"/>
    <dgm:cxn modelId="{77BCCF2B-A43F-4D26-A225-24EC209BBBE7}" type="presOf" srcId="{0916F0F6-E82A-4BFC-9AA0-BD017B708281}" destId="{DD6FD1FF-0861-45F6-8B0A-BB07A0711513}" srcOrd="0" destOrd="0" presId="urn:microsoft.com/office/officeart/2005/8/layout/vList2"/>
    <dgm:cxn modelId="{0C1FD433-D957-49AE-B41B-C34250F73527}" srcId="{7E27C36C-196F-4712-93B3-17436B406515}" destId="{978E50B4-DBC7-4561-8EF1-93F2704CF2C7}" srcOrd="3" destOrd="0" parTransId="{335646DD-AADC-4B21-B02A-1B9A8F442566}" sibTransId="{66C59A95-C51E-4533-9423-26DDEE9F3230}"/>
    <dgm:cxn modelId="{6D8FF757-0B14-4835-9B38-74DAAEEF99D6}" srcId="{7E27C36C-196F-4712-93B3-17436B406515}" destId="{F633FB83-5D96-4CBB-BD02-BE0985B7B20D}" srcOrd="1" destOrd="0" parTransId="{7F71489C-97F0-4131-8E7A-3452743AAD14}" sibTransId="{E0A4FFA0-79C3-4A8A-B457-021DA2F39EFB}"/>
    <dgm:cxn modelId="{C07CB084-8B25-4F8A-A42F-D71023859C91}" srcId="{7E27C36C-196F-4712-93B3-17436B406515}" destId="{0916F0F6-E82A-4BFC-9AA0-BD017B708281}" srcOrd="2" destOrd="0" parTransId="{EE30A4B4-F465-461C-9FC7-D7ACECBC516D}" sibTransId="{BBD14F26-86A0-40BC-A015-B8E3C02DF67C}"/>
    <dgm:cxn modelId="{B448DF97-B632-4A85-83FE-0751C9E859FC}" srcId="{7E27C36C-196F-4712-93B3-17436B406515}" destId="{9B5812A2-51BF-421B-9D38-51F9C4D78071}" srcOrd="4" destOrd="0" parTransId="{9DA2EC84-F8F6-476F-899A-FA377C812FFD}" sibTransId="{55B51EB3-CFE7-47BA-B02F-ACFCD4A72568}"/>
    <dgm:cxn modelId="{E8BA18A4-1A9F-451B-8999-E7A70677F08D}" type="presOf" srcId="{9B5812A2-51BF-421B-9D38-51F9C4D78071}" destId="{0534CB9D-05DD-4DDA-B534-CDDF53DB7496}" srcOrd="0" destOrd="0" presId="urn:microsoft.com/office/officeart/2005/8/layout/vList2"/>
    <dgm:cxn modelId="{050777A4-DDFE-415F-98AB-4052E045BAD1}" type="presOf" srcId="{F633FB83-5D96-4CBB-BD02-BE0985B7B20D}" destId="{9D98518F-1684-421B-A606-4E3978BB7AAD}" srcOrd="0" destOrd="0" presId="urn:microsoft.com/office/officeart/2005/8/layout/vList2"/>
    <dgm:cxn modelId="{E47212A7-1B59-4495-AA7E-31AFD163091C}" type="presOf" srcId="{978E50B4-DBC7-4561-8EF1-93F2704CF2C7}" destId="{DEA6386A-BCA3-4E31-96A7-E09B3243C2F2}" srcOrd="0" destOrd="0" presId="urn:microsoft.com/office/officeart/2005/8/layout/vList2"/>
    <dgm:cxn modelId="{93F459C2-1F4B-47A5-8CBC-B6862C3F7564}" type="presOf" srcId="{DB06BECB-BBC8-4C47-AE01-F82F54553034}" destId="{BF2B360C-B171-4124-94D8-D265E0A551C1}" srcOrd="0" destOrd="0" presId="urn:microsoft.com/office/officeart/2005/8/layout/vList2"/>
    <dgm:cxn modelId="{947773BF-0639-421E-B698-770A05CDD654}" type="presParOf" srcId="{9068953C-63C6-41D8-AEFA-8FD1E7617666}" destId="{BF2B360C-B171-4124-94D8-D265E0A551C1}" srcOrd="0" destOrd="0" presId="urn:microsoft.com/office/officeart/2005/8/layout/vList2"/>
    <dgm:cxn modelId="{EE53E1FA-886A-4944-87BF-CF07BF60593B}" type="presParOf" srcId="{9068953C-63C6-41D8-AEFA-8FD1E7617666}" destId="{D983CB22-B63D-4939-846B-5131AFC6F236}" srcOrd="1" destOrd="0" presId="urn:microsoft.com/office/officeart/2005/8/layout/vList2"/>
    <dgm:cxn modelId="{C8018753-DC31-4564-8EDC-2CECE65F84C9}" type="presParOf" srcId="{9068953C-63C6-41D8-AEFA-8FD1E7617666}" destId="{9D98518F-1684-421B-A606-4E3978BB7AAD}" srcOrd="2" destOrd="0" presId="urn:microsoft.com/office/officeart/2005/8/layout/vList2"/>
    <dgm:cxn modelId="{15BA6E55-1029-43F6-B399-CAADDAE6EF98}" type="presParOf" srcId="{9068953C-63C6-41D8-AEFA-8FD1E7617666}" destId="{C0ADA378-3E18-41AA-AE58-B96E42BD254C}" srcOrd="3" destOrd="0" presId="urn:microsoft.com/office/officeart/2005/8/layout/vList2"/>
    <dgm:cxn modelId="{A0F00EEB-F201-4ED3-9B14-B163022E6F5A}" type="presParOf" srcId="{9068953C-63C6-41D8-AEFA-8FD1E7617666}" destId="{DD6FD1FF-0861-45F6-8B0A-BB07A0711513}" srcOrd="4" destOrd="0" presId="urn:microsoft.com/office/officeart/2005/8/layout/vList2"/>
    <dgm:cxn modelId="{ECABBAE5-8396-4857-BBF2-8BD84A60E4B4}" type="presParOf" srcId="{9068953C-63C6-41D8-AEFA-8FD1E7617666}" destId="{287799EA-BDB3-45C8-B933-9A957696771E}" srcOrd="5" destOrd="0" presId="urn:microsoft.com/office/officeart/2005/8/layout/vList2"/>
    <dgm:cxn modelId="{F2EA57EE-B1A7-49DE-A45F-C10F8494CBBF}" type="presParOf" srcId="{9068953C-63C6-41D8-AEFA-8FD1E7617666}" destId="{DEA6386A-BCA3-4E31-96A7-E09B3243C2F2}" srcOrd="6" destOrd="0" presId="urn:microsoft.com/office/officeart/2005/8/layout/vList2"/>
    <dgm:cxn modelId="{161CB678-F1B2-4A30-8AB1-7E5C0F57EE09}" type="presParOf" srcId="{9068953C-63C6-41D8-AEFA-8FD1E7617666}" destId="{EFE7171C-C274-43A0-B8C8-338EB2369E25}" srcOrd="7" destOrd="0" presId="urn:microsoft.com/office/officeart/2005/8/layout/vList2"/>
    <dgm:cxn modelId="{9A8803C4-2F37-46D8-90F7-FF4121D2819C}" type="presParOf" srcId="{9068953C-63C6-41D8-AEFA-8FD1E7617666}" destId="{0534CB9D-05DD-4DDA-B534-CDDF53DB749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24F72-55C2-4D21-8483-ABF751DC67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62FA1C-A92C-4F55-BFCF-B5624931948A}">
      <dgm:prSet/>
      <dgm:spPr/>
      <dgm:t>
        <a:bodyPr/>
        <a:lstStyle/>
        <a:p>
          <a:r>
            <a:rPr kumimoji="1" lang="zh-CN" b="0"/>
            <a:t>Scope of implementation: according to the agile project suitability selection scheme, select in a certain agricultural and chemical department of the company in a number of IT projects, and finally gradually extended to the entire IT project support center.</a:t>
          </a:r>
        </a:p>
      </dgm:t>
    </dgm:pt>
    <dgm:pt modelId="{DD6F52B3-0A10-4CFC-A30E-5DBD954EAC84}" type="parTrans" cxnId="{2F9051EE-4DF0-4284-B865-9B0DA87E643D}">
      <dgm:prSet/>
      <dgm:spPr/>
      <dgm:t>
        <a:bodyPr/>
        <a:lstStyle/>
        <a:p>
          <a:endParaRPr lang="en-US"/>
        </a:p>
      </dgm:t>
    </dgm:pt>
    <dgm:pt modelId="{E6871D8E-0500-4392-9865-CEE8694161F8}" type="sibTrans" cxnId="{2F9051EE-4DF0-4284-B865-9B0DA87E643D}">
      <dgm:prSet/>
      <dgm:spPr/>
      <dgm:t>
        <a:bodyPr/>
        <a:lstStyle/>
        <a:p>
          <a:endParaRPr lang="en-US"/>
        </a:p>
      </dgm:t>
    </dgm:pt>
    <dgm:pt modelId="{FEC658C7-6AAF-4781-9640-88F652CE0695}">
      <dgm:prSet/>
      <dgm:spPr/>
      <dgm:t>
        <a:bodyPr/>
        <a:lstStyle/>
        <a:p>
          <a:r>
            <a:rPr kumimoji="1" lang="zh-CN" b="0" dirty="0"/>
            <a:t>Management process:</a:t>
          </a:r>
          <a:endParaRPr lang="en-US" dirty="0"/>
        </a:p>
      </dgm:t>
    </dgm:pt>
    <dgm:pt modelId="{EBAFC73A-8B12-418C-8928-6EFCD32EA110}" type="parTrans" cxnId="{9102CF1E-4E1A-4D64-8665-876BE99AA9AE}">
      <dgm:prSet/>
      <dgm:spPr/>
      <dgm:t>
        <a:bodyPr/>
        <a:lstStyle/>
        <a:p>
          <a:endParaRPr lang="en-US"/>
        </a:p>
      </dgm:t>
    </dgm:pt>
    <dgm:pt modelId="{F5DE9F4D-A363-4086-9AA6-4C147EDFA77E}" type="sibTrans" cxnId="{9102CF1E-4E1A-4D64-8665-876BE99AA9AE}">
      <dgm:prSet/>
      <dgm:spPr/>
      <dgm:t>
        <a:bodyPr/>
        <a:lstStyle/>
        <a:p>
          <a:endParaRPr lang="en-US"/>
        </a:p>
      </dgm:t>
    </dgm:pt>
    <dgm:pt modelId="{800847C6-A6F4-414E-9C6D-34EA9D0ED497}">
      <dgm:prSet/>
      <dgm:spPr/>
      <dgm:t>
        <a:bodyPr/>
        <a:lstStyle/>
        <a:p>
          <a:r>
            <a:rPr kumimoji="1" lang="zh-CN" b="0"/>
            <a:t>Project role:</a:t>
          </a:r>
          <a:endParaRPr lang="en-US"/>
        </a:p>
      </dgm:t>
    </dgm:pt>
    <dgm:pt modelId="{984C77D0-1CC7-4ACE-898C-D47F1173B3F3}" type="parTrans" cxnId="{F6B091F5-1714-47D7-8F0F-857257B2FF87}">
      <dgm:prSet/>
      <dgm:spPr/>
      <dgm:t>
        <a:bodyPr/>
        <a:lstStyle/>
        <a:p>
          <a:endParaRPr lang="en-US"/>
        </a:p>
      </dgm:t>
    </dgm:pt>
    <dgm:pt modelId="{4DA091FA-5ADD-49B7-9EE2-E739135845A8}" type="sibTrans" cxnId="{F6B091F5-1714-47D7-8F0F-857257B2FF87}">
      <dgm:prSet/>
      <dgm:spPr/>
      <dgm:t>
        <a:bodyPr/>
        <a:lstStyle/>
        <a:p>
          <a:endParaRPr lang="en-US"/>
        </a:p>
      </dgm:t>
    </dgm:pt>
    <dgm:pt modelId="{EB9E0043-1BD3-4D04-A026-BE098E5B1D62}">
      <dgm:prSet/>
      <dgm:spPr/>
      <dgm:t>
        <a:bodyPr/>
        <a:lstStyle/>
        <a:p>
          <a:r>
            <a:rPr kumimoji="1" lang="en-US" b="0"/>
            <a:t>Core Scrum team (3~9):</a:t>
          </a:r>
          <a:endParaRPr lang="en-US"/>
        </a:p>
      </dgm:t>
    </dgm:pt>
    <dgm:pt modelId="{639DBD1D-AD63-4C73-85AF-B9401857585B}" type="parTrans" cxnId="{A2855127-ADF4-41DD-A3F7-5A6DD600D914}">
      <dgm:prSet/>
      <dgm:spPr/>
      <dgm:t>
        <a:bodyPr/>
        <a:lstStyle/>
        <a:p>
          <a:endParaRPr lang="en-US"/>
        </a:p>
      </dgm:t>
    </dgm:pt>
    <dgm:pt modelId="{A0D8D76A-F411-4B8C-852C-F627529F172B}" type="sibTrans" cxnId="{A2855127-ADF4-41DD-A3F7-5A6DD600D914}">
      <dgm:prSet/>
      <dgm:spPr/>
      <dgm:t>
        <a:bodyPr/>
        <a:lstStyle/>
        <a:p>
          <a:endParaRPr lang="en-US"/>
        </a:p>
      </dgm:t>
    </dgm:pt>
    <dgm:pt modelId="{02B56605-BBDD-46D3-AE36-396B6B21293B}">
      <dgm:prSet/>
      <dgm:spPr/>
      <dgm:t>
        <a:bodyPr/>
        <a:lstStyle/>
        <a:p>
          <a:r>
            <a:rPr kumimoji="1" lang="en-US" b="0"/>
            <a:t>Product Manager (Product Owner): from the business unit of the company</a:t>
          </a:r>
          <a:endParaRPr lang="en-US"/>
        </a:p>
      </dgm:t>
    </dgm:pt>
    <dgm:pt modelId="{EEF8B4CB-68F1-4726-89F2-4448D917E160}" type="parTrans" cxnId="{7CE7EA57-73BA-49C0-A134-082E25DA8BB8}">
      <dgm:prSet/>
      <dgm:spPr/>
      <dgm:t>
        <a:bodyPr/>
        <a:lstStyle/>
        <a:p>
          <a:endParaRPr lang="en-US"/>
        </a:p>
      </dgm:t>
    </dgm:pt>
    <dgm:pt modelId="{EAAE7DDE-F1C2-478E-8866-F6066E35718D}" type="sibTrans" cxnId="{7CE7EA57-73BA-49C0-A134-082E25DA8BB8}">
      <dgm:prSet/>
      <dgm:spPr/>
      <dgm:t>
        <a:bodyPr/>
        <a:lstStyle/>
        <a:p>
          <a:endParaRPr lang="en-US"/>
        </a:p>
      </dgm:t>
    </dgm:pt>
    <dgm:pt modelId="{BC4C7B54-5BE8-490E-AC55-776653F04B11}">
      <dgm:prSet/>
      <dgm:spPr/>
      <dgm:t>
        <a:bodyPr/>
        <a:lstStyle/>
        <a:p>
          <a:r>
            <a:rPr kumimoji="1" lang="en-US" b="0"/>
            <a:t>Agility Master (Scrum Master): Avanade</a:t>
          </a:r>
          <a:endParaRPr lang="en-US"/>
        </a:p>
      </dgm:t>
    </dgm:pt>
    <dgm:pt modelId="{30D8CB7C-8DA8-41A1-B4F0-95F5EABC63FE}" type="parTrans" cxnId="{940D0B42-432F-48F2-8AFE-1456EA174092}">
      <dgm:prSet/>
      <dgm:spPr/>
      <dgm:t>
        <a:bodyPr/>
        <a:lstStyle/>
        <a:p>
          <a:endParaRPr lang="en-US"/>
        </a:p>
      </dgm:t>
    </dgm:pt>
    <dgm:pt modelId="{1EB87C7B-1808-4E10-A73D-39D2D04F5A6F}" type="sibTrans" cxnId="{940D0B42-432F-48F2-8AFE-1456EA174092}">
      <dgm:prSet/>
      <dgm:spPr/>
      <dgm:t>
        <a:bodyPr/>
        <a:lstStyle/>
        <a:p>
          <a:endParaRPr lang="en-US"/>
        </a:p>
      </dgm:t>
    </dgm:pt>
    <dgm:pt modelId="{86955E27-4B8F-4194-B76E-8F2561BF1C66}">
      <dgm:prSet/>
      <dgm:spPr/>
      <dgm:t>
        <a:bodyPr/>
        <a:lstStyle/>
        <a:p>
          <a:r>
            <a:rPr kumimoji="1" lang="en-US" b="0"/>
            <a:t>Development team (Development Team): Avanade and other suppliers</a:t>
          </a:r>
          <a:endParaRPr lang="en-US"/>
        </a:p>
      </dgm:t>
    </dgm:pt>
    <dgm:pt modelId="{072BE366-BC57-46FB-B021-E1EBEE660F51}" type="parTrans" cxnId="{767FFFE4-E558-456A-ADD6-E968B57AB16E}">
      <dgm:prSet/>
      <dgm:spPr/>
      <dgm:t>
        <a:bodyPr/>
        <a:lstStyle/>
        <a:p>
          <a:endParaRPr lang="en-US"/>
        </a:p>
      </dgm:t>
    </dgm:pt>
    <dgm:pt modelId="{33C1CD54-F6BC-4FD7-BEC4-C427891E6EA1}" type="sibTrans" cxnId="{767FFFE4-E558-456A-ADD6-E968B57AB16E}">
      <dgm:prSet/>
      <dgm:spPr/>
      <dgm:t>
        <a:bodyPr/>
        <a:lstStyle/>
        <a:p>
          <a:endParaRPr lang="en-US"/>
        </a:p>
      </dgm:t>
    </dgm:pt>
    <dgm:pt modelId="{B8192611-FD37-49B5-A5AC-50BC4D524B94}">
      <dgm:prSet/>
      <dgm:spPr/>
      <dgm:t>
        <a:bodyPr/>
        <a:lstStyle/>
        <a:p>
          <a:r>
            <a:rPr kumimoji="1" lang="zh-CN" b="0"/>
            <a:t>Project stakeholders (Stakeholders): system users, system managers and system service personnel.</a:t>
          </a:r>
          <a:endParaRPr lang="en-US"/>
        </a:p>
      </dgm:t>
    </dgm:pt>
    <dgm:pt modelId="{DE4A9E45-DDF9-4F43-99D4-804983CF1838}" type="parTrans" cxnId="{0350F171-90B3-4FD8-9F8D-EE46F9C437D6}">
      <dgm:prSet/>
      <dgm:spPr/>
      <dgm:t>
        <a:bodyPr/>
        <a:lstStyle/>
        <a:p>
          <a:endParaRPr lang="en-US"/>
        </a:p>
      </dgm:t>
    </dgm:pt>
    <dgm:pt modelId="{51C63003-F1C2-4103-A860-3AC428DCF6D6}" type="sibTrans" cxnId="{0350F171-90B3-4FD8-9F8D-EE46F9C437D6}">
      <dgm:prSet/>
      <dgm:spPr/>
      <dgm:t>
        <a:bodyPr/>
        <a:lstStyle/>
        <a:p>
          <a:endParaRPr lang="en-US"/>
        </a:p>
      </dgm:t>
    </dgm:pt>
    <dgm:pt modelId="{9FC0E6EF-E82D-4917-A22A-4DEECDA10077}">
      <dgm:prSet/>
      <dgm:spPr/>
      <dgm:t>
        <a:bodyPr/>
        <a:lstStyle/>
        <a:p>
          <a:r>
            <a:rPr kumimoji="1" lang="en-US" b="0"/>
            <a:t>Project Manager (Project Manager): from PMO company</a:t>
          </a:r>
          <a:endParaRPr lang="en-US"/>
        </a:p>
      </dgm:t>
    </dgm:pt>
    <dgm:pt modelId="{ED9BE6B7-0FE2-4F56-BBC3-45C38A678181}" type="parTrans" cxnId="{44135E81-7DE4-45FC-BDFC-C0DCEA3214B2}">
      <dgm:prSet/>
      <dgm:spPr/>
      <dgm:t>
        <a:bodyPr/>
        <a:lstStyle/>
        <a:p>
          <a:endParaRPr lang="en-US"/>
        </a:p>
      </dgm:t>
    </dgm:pt>
    <dgm:pt modelId="{60D92277-4A99-4B0D-916D-C7FB04106C75}" type="sibTrans" cxnId="{44135E81-7DE4-45FC-BDFC-C0DCEA3214B2}">
      <dgm:prSet/>
      <dgm:spPr/>
      <dgm:t>
        <a:bodyPr/>
        <a:lstStyle/>
        <a:p>
          <a:endParaRPr lang="en-US"/>
        </a:p>
      </dgm:t>
    </dgm:pt>
    <dgm:pt modelId="{CC2125CF-8B4C-453E-80BE-86CBFBAE0180}">
      <dgm:prSet/>
      <dgm:spPr/>
      <dgm:t>
        <a:bodyPr/>
        <a:lstStyle/>
        <a:p>
          <a:r>
            <a:rPr kumimoji="1" lang="en-US" b="0"/>
            <a:t>Architect (Architect Specialist): Corporate IT</a:t>
          </a:r>
          <a:endParaRPr lang="en-US"/>
        </a:p>
      </dgm:t>
    </dgm:pt>
    <dgm:pt modelId="{ED231E1B-DDFA-43EC-89ED-0D60FC08D103}" type="parTrans" cxnId="{20135E1B-BC4D-4C1E-A6C4-1F310FCB5D43}">
      <dgm:prSet/>
      <dgm:spPr/>
      <dgm:t>
        <a:bodyPr/>
        <a:lstStyle/>
        <a:p>
          <a:endParaRPr lang="en-US"/>
        </a:p>
      </dgm:t>
    </dgm:pt>
    <dgm:pt modelId="{EFD12D41-F056-4B56-B5B9-6A67142FE6F6}" type="sibTrans" cxnId="{20135E1B-BC4D-4C1E-A6C4-1F310FCB5D43}">
      <dgm:prSet/>
      <dgm:spPr/>
      <dgm:t>
        <a:bodyPr/>
        <a:lstStyle/>
        <a:p>
          <a:endParaRPr lang="en-US"/>
        </a:p>
      </dgm:t>
    </dgm:pt>
    <dgm:pt modelId="{E265E15C-9F60-4168-8097-0CAC2925A196}">
      <dgm:prSet/>
      <dgm:spPr/>
      <dgm:t>
        <a:bodyPr/>
        <a:lstStyle/>
        <a:p>
          <a:r>
            <a:rPr kumimoji="1" lang="en-US" b="0"/>
            <a:t>Infrastructure Engineer (Infrastructure Engineer): shared team members, Avanade and other suppliers</a:t>
          </a:r>
          <a:endParaRPr lang="en-US"/>
        </a:p>
      </dgm:t>
    </dgm:pt>
    <dgm:pt modelId="{584D2766-B298-49AA-AC12-8FCFD73175A0}" type="parTrans" cxnId="{F83C4FE2-C463-4B75-8A0D-7E52CB20FF34}">
      <dgm:prSet/>
      <dgm:spPr/>
      <dgm:t>
        <a:bodyPr/>
        <a:lstStyle/>
        <a:p>
          <a:endParaRPr lang="en-US"/>
        </a:p>
      </dgm:t>
    </dgm:pt>
    <dgm:pt modelId="{A50B8DDA-A6CA-4CC7-9614-779699CFCF9D}" type="sibTrans" cxnId="{F83C4FE2-C463-4B75-8A0D-7E52CB20FF34}">
      <dgm:prSet/>
      <dgm:spPr/>
      <dgm:t>
        <a:bodyPr/>
        <a:lstStyle/>
        <a:p>
          <a:endParaRPr lang="en-US"/>
        </a:p>
      </dgm:t>
    </dgm:pt>
    <dgm:pt modelId="{C2234E05-338B-45E2-AF71-49FFE269B7FF}">
      <dgm:prSet/>
      <dgm:spPr/>
      <dgm:t>
        <a:bodyPr/>
        <a:lstStyle/>
        <a:p>
          <a:endParaRPr lang="en-US" dirty="0"/>
        </a:p>
      </dgm:t>
    </dgm:pt>
    <dgm:pt modelId="{AC957616-D869-4641-B24A-51A9A1E6897B}" type="parTrans" cxnId="{38B33588-C16D-4469-90D4-BE263829563A}">
      <dgm:prSet/>
      <dgm:spPr/>
      <dgm:t>
        <a:bodyPr/>
        <a:lstStyle/>
        <a:p>
          <a:endParaRPr lang="en-US"/>
        </a:p>
      </dgm:t>
    </dgm:pt>
    <dgm:pt modelId="{2B2E139D-4CE3-4922-97A9-587E4F16C933}" type="sibTrans" cxnId="{38B33588-C16D-4469-90D4-BE263829563A}">
      <dgm:prSet/>
      <dgm:spPr/>
      <dgm:t>
        <a:bodyPr/>
        <a:lstStyle/>
        <a:p>
          <a:endParaRPr lang="en-US"/>
        </a:p>
      </dgm:t>
    </dgm:pt>
    <dgm:pt modelId="{E1959219-4740-48A5-AA9C-37FE76941602}">
      <dgm:prSet/>
      <dgm:spPr/>
      <dgm:t>
        <a:bodyPr/>
        <a:lstStyle/>
        <a:p>
          <a:endParaRPr lang="en-US" dirty="0"/>
        </a:p>
      </dgm:t>
    </dgm:pt>
    <dgm:pt modelId="{62BDFD40-BDB5-41AA-B94F-C4180B69421B}" type="parTrans" cxnId="{1CE8EBB1-986B-4477-8F87-20CC15C319E9}">
      <dgm:prSet/>
      <dgm:spPr/>
      <dgm:t>
        <a:bodyPr/>
        <a:lstStyle/>
        <a:p>
          <a:endParaRPr lang="en-US"/>
        </a:p>
      </dgm:t>
    </dgm:pt>
    <dgm:pt modelId="{4EDC862B-8916-4FBB-AADD-6A03C8C488F1}" type="sibTrans" cxnId="{1CE8EBB1-986B-4477-8F87-20CC15C319E9}">
      <dgm:prSet/>
      <dgm:spPr/>
      <dgm:t>
        <a:bodyPr/>
        <a:lstStyle/>
        <a:p>
          <a:endParaRPr lang="en-US"/>
        </a:p>
      </dgm:t>
    </dgm:pt>
    <dgm:pt modelId="{CB982B53-2954-4DD4-BE0B-AA90034329C3}">
      <dgm:prSet/>
      <dgm:spPr/>
      <dgm:t>
        <a:bodyPr/>
        <a:lstStyle/>
        <a:p>
          <a:endParaRPr lang="en-US" dirty="0"/>
        </a:p>
      </dgm:t>
    </dgm:pt>
    <dgm:pt modelId="{F722B8BE-3C31-4293-88F6-C675138D7584}" type="parTrans" cxnId="{FBA0E721-5E23-4DDE-83EB-E86DCC115031}">
      <dgm:prSet/>
      <dgm:spPr/>
      <dgm:t>
        <a:bodyPr/>
        <a:lstStyle/>
        <a:p>
          <a:endParaRPr lang="en-US"/>
        </a:p>
      </dgm:t>
    </dgm:pt>
    <dgm:pt modelId="{E5F1C140-0832-4FBC-93CF-80B62E750413}" type="sibTrans" cxnId="{FBA0E721-5E23-4DDE-83EB-E86DCC115031}">
      <dgm:prSet/>
      <dgm:spPr/>
      <dgm:t>
        <a:bodyPr/>
        <a:lstStyle/>
        <a:p>
          <a:endParaRPr lang="en-US"/>
        </a:p>
      </dgm:t>
    </dgm:pt>
    <dgm:pt modelId="{75FA4403-0111-4DBA-B1D2-8AF0CBB40322}">
      <dgm:prSet/>
      <dgm:spPr/>
      <dgm:t>
        <a:bodyPr/>
        <a:lstStyle/>
        <a:p>
          <a:endParaRPr lang="en-US" dirty="0"/>
        </a:p>
      </dgm:t>
    </dgm:pt>
    <dgm:pt modelId="{55CD4CE1-FCC0-45E3-969A-370C61E536A5}" type="parTrans" cxnId="{BC0CFB05-9207-496F-B807-C3E7FD0E1B11}">
      <dgm:prSet/>
      <dgm:spPr/>
      <dgm:t>
        <a:bodyPr/>
        <a:lstStyle/>
        <a:p>
          <a:endParaRPr lang="en-US"/>
        </a:p>
      </dgm:t>
    </dgm:pt>
    <dgm:pt modelId="{860032A6-6260-48DD-BA49-90CD4FF16ADA}" type="sibTrans" cxnId="{BC0CFB05-9207-496F-B807-C3E7FD0E1B11}">
      <dgm:prSet/>
      <dgm:spPr/>
      <dgm:t>
        <a:bodyPr/>
        <a:lstStyle/>
        <a:p>
          <a:endParaRPr lang="en-US"/>
        </a:p>
      </dgm:t>
    </dgm:pt>
    <dgm:pt modelId="{487E5800-BD16-4E22-86F7-CF5A2A104751}">
      <dgm:prSet/>
      <dgm:spPr/>
      <dgm:t>
        <a:bodyPr/>
        <a:lstStyle/>
        <a:p>
          <a:endParaRPr lang="en-US" dirty="0"/>
        </a:p>
      </dgm:t>
    </dgm:pt>
    <dgm:pt modelId="{57C4725A-CFF2-4A51-9927-0A513FC15018}" type="parTrans" cxnId="{E75049F7-9C00-4007-88E2-6D3A6F49B67F}">
      <dgm:prSet/>
      <dgm:spPr/>
      <dgm:t>
        <a:bodyPr/>
        <a:lstStyle/>
        <a:p>
          <a:endParaRPr lang="en-US"/>
        </a:p>
      </dgm:t>
    </dgm:pt>
    <dgm:pt modelId="{A5988247-DACC-4185-A89F-F103EEC8C0AD}" type="sibTrans" cxnId="{E75049F7-9C00-4007-88E2-6D3A6F49B67F}">
      <dgm:prSet/>
      <dgm:spPr/>
      <dgm:t>
        <a:bodyPr/>
        <a:lstStyle/>
        <a:p>
          <a:endParaRPr lang="en-US"/>
        </a:p>
      </dgm:t>
    </dgm:pt>
    <dgm:pt modelId="{91EBEC10-7EFD-438F-99D3-F896809F49D9}">
      <dgm:prSet/>
      <dgm:spPr/>
      <dgm:t>
        <a:bodyPr/>
        <a:lstStyle/>
        <a:p>
          <a:endParaRPr lang="en-US" dirty="0"/>
        </a:p>
      </dgm:t>
    </dgm:pt>
    <dgm:pt modelId="{FC20E0F4-634B-4621-B42F-173516A58545}" type="parTrans" cxnId="{E70E0786-A047-45FA-8B38-C9B4BED01C61}">
      <dgm:prSet/>
      <dgm:spPr/>
      <dgm:t>
        <a:bodyPr/>
        <a:lstStyle/>
        <a:p>
          <a:endParaRPr lang="en-US"/>
        </a:p>
      </dgm:t>
    </dgm:pt>
    <dgm:pt modelId="{DF7F284D-7E57-41E6-9E54-0BB282FC6B8D}" type="sibTrans" cxnId="{E70E0786-A047-45FA-8B38-C9B4BED01C61}">
      <dgm:prSet/>
      <dgm:spPr/>
      <dgm:t>
        <a:bodyPr/>
        <a:lstStyle/>
        <a:p>
          <a:endParaRPr lang="en-US"/>
        </a:p>
      </dgm:t>
    </dgm:pt>
    <dgm:pt modelId="{B77BD5E0-6866-488B-92B6-833E1B667373}">
      <dgm:prSet/>
      <dgm:spPr/>
      <dgm:t>
        <a:bodyPr/>
        <a:lstStyle/>
        <a:p>
          <a:endParaRPr lang="en-US" dirty="0"/>
        </a:p>
      </dgm:t>
    </dgm:pt>
    <dgm:pt modelId="{AE12058A-4E23-4102-912C-BDE87191C590}" type="parTrans" cxnId="{E4FA8C0D-E0B8-4F4A-83B5-B1E5282E3048}">
      <dgm:prSet/>
      <dgm:spPr/>
      <dgm:t>
        <a:bodyPr/>
        <a:lstStyle/>
        <a:p>
          <a:endParaRPr lang="en-US"/>
        </a:p>
      </dgm:t>
    </dgm:pt>
    <dgm:pt modelId="{5E3051F0-70A4-4945-8174-E5CB43FFCD0A}" type="sibTrans" cxnId="{E4FA8C0D-E0B8-4F4A-83B5-B1E5282E3048}">
      <dgm:prSet/>
      <dgm:spPr/>
      <dgm:t>
        <a:bodyPr/>
        <a:lstStyle/>
        <a:p>
          <a:endParaRPr lang="en-US"/>
        </a:p>
      </dgm:t>
    </dgm:pt>
    <dgm:pt modelId="{ABBA0E94-D7A5-4A05-958B-B9A2A31AB800}" type="pres">
      <dgm:prSet presAssocID="{A2224F72-55C2-4D21-8483-ABF751DC675C}" presName="linear" presStyleCnt="0">
        <dgm:presLayoutVars>
          <dgm:animLvl val="lvl"/>
          <dgm:resizeHandles val="exact"/>
        </dgm:presLayoutVars>
      </dgm:prSet>
      <dgm:spPr/>
    </dgm:pt>
    <dgm:pt modelId="{1C2D8D26-D5C9-442E-8105-19832E8F85CC}" type="pres">
      <dgm:prSet presAssocID="{BA62FA1C-A92C-4F55-BFCF-B562493194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E051CC-6664-46E7-A9FF-EB4BEC80F8E4}" type="pres">
      <dgm:prSet presAssocID="{E6871D8E-0500-4392-9865-CEE8694161F8}" presName="spacer" presStyleCnt="0"/>
      <dgm:spPr/>
    </dgm:pt>
    <dgm:pt modelId="{DA37638A-E324-45B1-9EE0-8F7B3D8B4AA3}" type="pres">
      <dgm:prSet presAssocID="{FEC658C7-6AAF-4781-9640-88F652CE06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958A11-5EA3-4B3A-AC12-4AC39A0D2271}" type="pres">
      <dgm:prSet presAssocID="{FEC658C7-6AAF-4781-9640-88F652CE0695}" presName="childText" presStyleLbl="revTx" presStyleIdx="0" presStyleCnt="2">
        <dgm:presLayoutVars>
          <dgm:bulletEnabled val="1"/>
        </dgm:presLayoutVars>
      </dgm:prSet>
      <dgm:spPr/>
    </dgm:pt>
    <dgm:pt modelId="{3852DA02-63C9-46D6-A498-50C58D25CD47}" type="pres">
      <dgm:prSet presAssocID="{800847C6-A6F4-414E-9C6D-34EA9D0ED4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EE2EE12-BAC2-4697-ACA1-3E453E04EB55}" type="pres">
      <dgm:prSet presAssocID="{800847C6-A6F4-414E-9C6D-34EA9D0ED4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C0CFB05-9207-496F-B807-C3E7FD0E1B11}" srcId="{FEC658C7-6AAF-4781-9640-88F652CE0695}" destId="{75FA4403-0111-4DBA-B1D2-8AF0CBB40322}" srcOrd="4" destOrd="0" parTransId="{55CD4CE1-FCC0-45E3-969A-370C61E536A5}" sibTransId="{860032A6-6260-48DD-BA49-90CD4FF16ADA}"/>
    <dgm:cxn modelId="{B061D206-A14C-45D9-93AC-1A6DCC189E77}" type="presOf" srcId="{BC4C7B54-5BE8-490E-AC55-776653F04B11}" destId="{BEE2EE12-BAC2-4697-ACA1-3E453E04EB55}" srcOrd="0" destOrd="2" presId="urn:microsoft.com/office/officeart/2005/8/layout/vList2"/>
    <dgm:cxn modelId="{E4FA8C0D-E0B8-4F4A-83B5-B1E5282E3048}" srcId="{FEC658C7-6AAF-4781-9640-88F652CE0695}" destId="{B77BD5E0-6866-488B-92B6-833E1B667373}" srcOrd="1" destOrd="0" parTransId="{AE12058A-4E23-4102-912C-BDE87191C590}" sibTransId="{5E3051F0-70A4-4945-8174-E5CB43FFCD0A}"/>
    <dgm:cxn modelId="{C0F8420E-F43F-45ED-8476-253E3A7F92A1}" type="presOf" srcId="{91EBEC10-7EFD-438F-99D3-F896809F49D9}" destId="{09958A11-5EA3-4B3A-AC12-4AC39A0D2271}" srcOrd="0" destOrd="0" presId="urn:microsoft.com/office/officeart/2005/8/layout/vList2"/>
    <dgm:cxn modelId="{4C09311A-86CF-44C5-9535-0A038F442378}" type="presOf" srcId="{C2234E05-338B-45E2-AF71-49FFE269B7FF}" destId="{09958A11-5EA3-4B3A-AC12-4AC39A0D2271}" srcOrd="0" destOrd="6" presId="urn:microsoft.com/office/officeart/2005/8/layout/vList2"/>
    <dgm:cxn modelId="{20135E1B-BC4D-4C1E-A6C4-1F310FCB5D43}" srcId="{800847C6-A6F4-414E-9C6D-34EA9D0ED497}" destId="{CC2125CF-8B4C-453E-80BE-86CBFBAE0180}" srcOrd="3" destOrd="0" parTransId="{ED231E1B-DDFA-43EC-89ED-0D60FC08D103}" sibTransId="{EFD12D41-F056-4B56-B5B9-6A67142FE6F6}"/>
    <dgm:cxn modelId="{863DDE1D-E608-493B-8BF8-67E9707C1E0E}" type="presOf" srcId="{75FA4403-0111-4DBA-B1D2-8AF0CBB40322}" destId="{09958A11-5EA3-4B3A-AC12-4AC39A0D2271}" srcOrd="0" destOrd="4" presId="urn:microsoft.com/office/officeart/2005/8/layout/vList2"/>
    <dgm:cxn modelId="{9102CF1E-4E1A-4D64-8665-876BE99AA9AE}" srcId="{A2224F72-55C2-4D21-8483-ABF751DC675C}" destId="{FEC658C7-6AAF-4781-9640-88F652CE0695}" srcOrd="1" destOrd="0" parTransId="{EBAFC73A-8B12-418C-8928-6EFCD32EA110}" sibTransId="{F5DE9F4D-A363-4086-9AA6-4C147EDFA77E}"/>
    <dgm:cxn modelId="{FBA0E721-5E23-4DDE-83EB-E86DCC115031}" srcId="{FEC658C7-6AAF-4781-9640-88F652CE0695}" destId="{CB982B53-2954-4DD4-BE0B-AA90034329C3}" srcOrd="3" destOrd="0" parTransId="{F722B8BE-3C31-4293-88F6-C675138D7584}" sibTransId="{E5F1C140-0832-4FBC-93CF-80B62E750413}"/>
    <dgm:cxn modelId="{A2855127-ADF4-41DD-A3F7-5A6DD600D914}" srcId="{800847C6-A6F4-414E-9C6D-34EA9D0ED497}" destId="{EB9E0043-1BD3-4D04-A026-BE098E5B1D62}" srcOrd="0" destOrd="0" parTransId="{639DBD1D-AD63-4C73-85AF-B9401857585B}" sibTransId="{A0D8D76A-F411-4B8C-852C-F627529F172B}"/>
    <dgm:cxn modelId="{FA957431-BF5C-4553-A76A-02C5EFD4DC5A}" type="presOf" srcId="{E1959219-4740-48A5-AA9C-37FE76941602}" destId="{09958A11-5EA3-4B3A-AC12-4AC39A0D2271}" srcOrd="0" destOrd="2" presId="urn:microsoft.com/office/officeart/2005/8/layout/vList2"/>
    <dgm:cxn modelId="{940D0B42-432F-48F2-8AFE-1456EA174092}" srcId="{EB9E0043-1BD3-4D04-A026-BE098E5B1D62}" destId="{BC4C7B54-5BE8-490E-AC55-776653F04B11}" srcOrd="1" destOrd="0" parTransId="{30D8CB7C-8DA8-41A1-B4F0-95F5EABC63FE}" sibTransId="{1EB87C7B-1808-4E10-A73D-39D2D04F5A6F}"/>
    <dgm:cxn modelId="{D718B964-6C0C-41DC-BEC9-2F280AE540E8}" type="presOf" srcId="{B8192611-FD37-49B5-A5AC-50BC4D524B94}" destId="{BEE2EE12-BAC2-4697-ACA1-3E453E04EB55}" srcOrd="0" destOrd="4" presId="urn:microsoft.com/office/officeart/2005/8/layout/vList2"/>
    <dgm:cxn modelId="{DE739146-6BE5-4B81-8CB9-4D832F5836D4}" type="presOf" srcId="{800847C6-A6F4-414E-9C6D-34EA9D0ED497}" destId="{3852DA02-63C9-46D6-A498-50C58D25CD47}" srcOrd="0" destOrd="0" presId="urn:microsoft.com/office/officeart/2005/8/layout/vList2"/>
    <dgm:cxn modelId="{0350F171-90B3-4FD8-9F8D-EE46F9C437D6}" srcId="{800847C6-A6F4-414E-9C6D-34EA9D0ED497}" destId="{B8192611-FD37-49B5-A5AC-50BC4D524B94}" srcOrd="1" destOrd="0" parTransId="{DE4A9E45-DDF9-4F43-99D4-804983CF1838}" sibTransId="{51C63003-F1C2-4103-A860-3AC428DCF6D6}"/>
    <dgm:cxn modelId="{7CE7EA57-73BA-49C0-A134-082E25DA8BB8}" srcId="{EB9E0043-1BD3-4D04-A026-BE098E5B1D62}" destId="{02B56605-BBDD-46D3-AE36-396B6B21293B}" srcOrd="0" destOrd="0" parTransId="{EEF8B4CB-68F1-4726-89F2-4448D917E160}" sibTransId="{EAAE7DDE-F1C2-478E-8866-F6066E35718D}"/>
    <dgm:cxn modelId="{34413E58-445A-44CE-8982-D3F04DE4476D}" type="presOf" srcId="{E265E15C-9F60-4168-8097-0CAC2925A196}" destId="{BEE2EE12-BAC2-4697-ACA1-3E453E04EB55}" srcOrd="0" destOrd="7" presId="urn:microsoft.com/office/officeart/2005/8/layout/vList2"/>
    <dgm:cxn modelId="{44135E81-7DE4-45FC-BDFC-C0DCEA3214B2}" srcId="{800847C6-A6F4-414E-9C6D-34EA9D0ED497}" destId="{9FC0E6EF-E82D-4917-A22A-4DEECDA10077}" srcOrd="2" destOrd="0" parTransId="{ED9BE6B7-0FE2-4F56-BBC3-45C38A678181}" sibTransId="{60D92277-4A99-4B0D-916D-C7FB04106C75}"/>
    <dgm:cxn modelId="{E70E0786-A047-45FA-8B38-C9B4BED01C61}" srcId="{FEC658C7-6AAF-4781-9640-88F652CE0695}" destId="{91EBEC10-7EFD-438F-99D3-F896809F49D9}" srcOrd="0" destOrd="0" parTransId="{FC20E0F4-634B-4621-B42F-173516A58545}" sibTransId="{DF7F284D-7E57-41E6-9E54-0BB282FC6B8D}"/>
    <dgm:cxn modelId="{38B33588-C16D-4469-90D4-BE263829563A}" srcId="{FEC658C7-6AAF-4781-9640-88F652CE0695}" destId="{C2234E05-338B-45E2-AF71-49FFE269B7FF}" srcOrd="6" destOrd="0" parTransId="{AC957616-D869-4641-B24A-51A9A1E6897B}" sibTransId="{2B2E139D-4CE3-4922-97A9-587E4F16C933}"/>
    <dgm:cxn modelId="{8B948093-CF0D-49B3-B806-B303190C0828}" type="presOf" srcId="{EB9E0043-1BD3-4D04-A026-BE098E5B1D62}" destId="{BEE2EE12-BAC2-4697-ACA1-3E453E04EB55}" srcOrd="0" destOrd="0" presId="urn:microsoft.com/office/officeart/2005/8/layout/vList2"/>
    <dgm:cxn modelId="{ABD83B97-52C5-485F-8424-4E1038777858}" type="presOf" srcId="{CB982B53-2954-4DD4-BE0B-AA90034329C3}" destId="{09958A11-5EA3-4B3A-AC12-4AC39A0D2271}" srcOrd="0" destOrd="3" presId="urn:microsoft.com/office/officeart/2005/8/layout/vList2"/>
    <dgm:cxn modelId="{439C2EAC-90ED-4589-8A03-9BDE21806DD2}" type="presOf" srcId="{BA62FA1C-A92C-4F55-BFCF-B5624931948A}" destId="{1C2D8D26-D5C9-442E-8105-19832E8F85CC}" srcOrd="0" destOrd="0" presId="urn:microsoft.com/office/officeart/2005/8/layout/vList2"/>
    <dgm:cxn modelId="{1CE8EBB1-986B-4477-8F87-20CC15C319E9}" srcId="{FEC658C7-6AAF-4781-9640-88F652CE0695}" destId="{E1959219-4740-48A5-AA9C-37FE76941602}" srcOrd="2" destOrd="0" parTransId="{62BDFD40-BDB5-41AA-B94F-C4180B69421B}" sibTransId="{4EDC862B-8916-4FBB-AADD-6A03C8C488F1}"/>
    <dgm:cxn modelId="{1C5C25B5-3834-4986-8FAB-A39C842C9D6C}" type="presOf" srcId="{B77BD5E0-6866-488B-92B6-833E1B667373}" destId="{09958A11-5EA3-4B3A-AC12-4AC39A0D2271}" srcOrd="0" destOrd="1" presId="urn:microsoft.com/office/officeart/2005/8/layout/vList2"/>
    <dgm:cxn modelId="{957B15BC-A111-4A4C-B852-0C76D4AD0023}" type="presOf" srcId="{487E5800-BD16-4E22-86F7-CF5A2A104751}" destId="{09958A11-5EA3-4B3A-AC12-4AC39A0D2271}" srcOrd="0" destOrd="5" presId="urn:microsoft.com/office/officeart/2005/8/layout/vList2"/>
    <dgm:cxn modelId="{0A9AC6BD-D4FE-40EE-BC7E-716879EAE303}" type="presOf" srcId="{02B56605-BBDD-46D3-AE36-396B6B21293B}" destId="{BEE2EE12-BAC2-4697-ACA1-3E453E04EB55}" srcOrd="0" destOrd="1" presId="urn:microsoft.com/office/officeart/2005/8/layout/vList2"/>
    <dgm:cxn modelId="{16A631D3-E1A8-42DA-8E87-DF3D97572CEA}" type="presOf" srcId="{9FC0E6EF-E82D-4917-A22A-4DEECDA10077}" destId="{BEE2EE12-BAC2-4697-ACA1-3E453E04EB55}" srcOrd="0" destOrd="5" presId="urn:microsoft.com/office/officeart/2005/8/layout/vList2"/>
    <dgm:cxn modelId="{A25B28D8-E763-4773-8173-9E31386B4795}" type="presOf" srcId="{CC2125CF-8B4C-453E-80BE-86CBFBAE0180}" destId="{BEE2EE12-BAC2-4697-ACA1-3E453E04EB55}" srcOrd="0" destOrd="6" presId="urn:microsoft.com/office/officeart/2005/8/layout/vList2"/>
    <dgm:cxn modelId="{F83C4FE2-C463-4B75-8A0D-7E52CB20FF34}" srcId="{800847C6-A6F4-414E-9C6D-34EA9D0ED497}" destId="{E265E15C-9F60-4168-8097-0CAC2925A196}" srcOrd="4" destOrd="0" parTransId="{584D2766-B298-49AA-AC12-8FCFD73175A0}" sibTransId="{A50B8DDA-A6CA-4CC7-9614-779699CFCF9D}"/>
    <dgm:cxn modelId="{767FFFE4-E558-456A-ADD6-E968B57AB16E}" srcId="{EB9E0043-1BD3-4D04-A026-BE098E5B1D62}" destId="{86955E27-4B8F-4194-B76E-8F2561BF1C66}" srcOrd="2" destOrd="0" parTransId="{072BE366-BC57-46FB-B021-E1EBEE660F51}" sibTransId="{33C1CD54-F6BC-4FD7-BEC4-C427891E6EA1}"/>
    <dgm:cxn modelId="{1A7E6CED-1889-4D8D-AB97-A404FC6E5C6C}" type="presOf" srcId="{A2224F72-55C2-4D21-8483-ABF751DC675C}" destId="{ABBA0E94-D7A5-4A05-958B-B9A2A31AB800}" srcOrd="0" destOrd="0" presId="urn:microsoft.com/office/officeart/2005/8/layout/vList2"/>
    <dgm:cxn modelId="{2F9051EE-4DF0-4284-B865-9B0DA87E643D}" srcId="{A2224F72-55C2-4D21-8483-ABF751DC675C}" destId="{BA62FA1C-A92C-4F55-BFCF-B5624931948A}" srcOrd="0" destOrd="0" parTransId="{DD6F52B3-0A10-4CFC-A30E-5DBD954EAC84}" sibTransId="{E6871D8E-0500-4392-9865-CEE8694161F8}"/>
    <dgm:cxn modelId="{1A95B6EE-BC3D-4430-B9C5-C529D07BC7CC}" type="presOf" srcId="{FEC658C7-6AAF-4781-9640-88F652CE0695}" destId="{DA37638A-E324-45B1-9EE0-8F7B3D8B4AA3}" srcOrd="0" destOrd="0" presId="urn:microsoft.com/office/officeart/2005/8/layout/vList2"/>
    <dgm:cxn modelId="{A3A166F3-52A3-4A42-914D-29B679A311E0}" type="presOf" srcId="{86955E27-4B8F-4194-B76E-8F2561BF1C66}" destId="{BEE2EE12-BAC2-4697-ACA1-3E453E04EB55}" srcOrd="0" destOrd="3" presId="urn:microsoft.com/office/officeart/2005/8/layout/vList2"/>
    <dgm:cxn modelId="{F6B091F5-1714-47D7-8F0F-857257B2FF87}" srcId="{A2224F72-55C2-4D21-8483-ABF751DC675C}" destId="{800847C6-A6F4-414E-9C6D-34EA9D0ED497}" srcOrd="2" destOrd="0" parTransId="{984C77D0-1CC7-4ACE-898C-D47F1173B3F3}" sibTransId="{4DA091FA-5ADD-49B7-9EE2-E739135845A8}"/>
    <dgm:cxn modelId="{E75049F7-9C00-4007-88E2-6D3A6F49B67F}" srcId="{FEC658C7-6AAF-4781-9640-88F652CE0695}" destId="{487E5800-BD16-4E22-86F7-CF5A2A104751}" srcOrd="5" destOrd="0" parTransId="{57C4725A-CFF2-4A51-9927-0A513FC15018}" sibTransId="{A5988247-DACC-4185-A89F-F103EEC8C0AD}"/>
    <dgm:cxn modelId="{277EB704-1F5A-4C10-B8A2-55A7D6D88F11}" type="presParOf" srcId="{ABBA0E94-D7A5-4A05-958B-B9A2A31AB800}" destId="{1C2D8D26-D5C9-442E-8105-19832E8F85CC}" srcOrd="0" destOrd="0" presId="urn:microsoft.com/office/officeart/2005/8/layout/vList2"/>
    <dgm:cxn modelId="{D17B7750-26CD-4001-8357-5FEA125043F3}" type="presParOf" srcId="{ABBA0E94-D7A5-4A05-958B-B9A2A31AB800}" destId="{98E051CC-6664-46E7-A9FF-EB4BEC80F8E4}" srcOrd="1" destOrd="0" presId="urn:microsoft.com/office/officeart/2005/8/layout/vList2"/>
    <dgm:cxn modelId="{947AAD5C-F219-456D-958C-4B2D08D37E3D}" type="presParOf" srcId="{ABBA0E94-D7A5-4A05-958B-B9A2A31AB800}" destId="{DA37638A-E324-45B1-9EE0-8F7B3D8B4AA3}" srcOrd="2" destOrd="0" presId="urn:microsoft.com/office/officeart/2005/8/layout/vList2"/>
    <dgm:cxn modelId="{D7F95DDD-C0B6-4EA1-ACD5-C5FAFB2C438F}" type="presParOf" srcId="{ABBA0E94-D7A5-4A05-958B-B9A2A31AB800}" destId="{09958A11-5EA3-4B3A-AC12-4AC39A0D2271}" srcOrd="3" destOrd="0" presId="urn:microsoft.com/office/officeart/2005/8/layout/vList2"/>
    <dgm:cxn modelId="{8CFC3E13-DF04-4A5A-94C1-F865B3F1819B}" type="presParOf" srcId="{ABBA0E94-D7A5-4A05-958B-B9A2A31AB800}" destId="{3852DA02-63C9-46D6-A498-50C58D25CD47}" srcOrd="4" destOrd="0" presId="urn:microsoft.com/office/officeart/2005/8/layout/vList2"/>
    <dgm:cxn modelId="{909E71B1-8AED-49C2-8170-F2FC51013DE4}" type="presParOf" srcId="{ABBA0E94-D7A5-4A05-958B-B9A2A31AB800}" destId="{BEE2EE12-BAC2-4697-ACA1-3E453E04EB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8E572B-2615-4B2E-B944-A600345887B8}" type="doc">
      <dgm:prSet loTypeId="urn:microsoft.com/office/officeart/2005/8/layout/chevronAccent+Icon" loCatId="process" qsTypeId="urn:microsoft.com/office/officeart/2005/8/quickstyle/simple2#1" qsCatId="simple" csTypeId="urn:microsoft.com/office/officeart/2005/8/colors/colorful5#1" csCatId="colorful" phldr="1"/>
      <dgm:spPr/>
      <dgm:t>
        <a:bodyPr/>
        <a:lstStyle/>
        <a:p>
          <a:endParaRPr lang="en-US"/>
        </a:p>
      </dgm:t>
    </dgm:pt>
    <dgm:pt modelId="{08D902CB-03F0-4171-A5ED-97193F461641}">
      <dgm:prSet phldrT="[Text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 Project project</a:t>
          </a:r>
          <a:br>
            <a:rPr lang="en-US" altLang="zh-CN" b="1" dirty="0">
              <a:latin typeface="+mj-ea"/>
              <a:ea typeface="+mj-ea"/>
            </a:rPr>
          </a:br>
          <a:r>
            <a:rPr lang="en-US" altLang="zh-CN" b="1" dirty="0">
              <a:latin typeface="+mj-ea"/>
              <a:ea typeface="+mj-ea"/>
            </a:rPr>
            <a:t>(Opportunity Analysis)</a:t>
          </a:r>
          <a:endParaRPr lang="en-US" b="1" dirty="0">
            <a:latin typeface="+mj-ea"/>
            <a:ea typeface="+mj-ea"/>
          </a:endParaRPr>
        </a:p>
      </dgm:t>
    </dgm:pt>
    <dgm:pt modelId="{8C8515E6-AE84-4B57-9984-A4607D447964}" type="parTrans" cxnId="{7F2B5B99-8A51-48EA-9D0B-2A7ED0B217F5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F4017555-0FD9-4CE2-B9DA-03E53DB00AF0}" type="sibTrans" cxnId="{7F2B5B99-8A51-48EA-9D0B-2A7ED0B217F5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A7326DBF-6F24-4116-949D-D3D191D48F18}">
      <dgm:prSet phldrT="[Text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 Project preparation</a:t>
          </a:r>
          <a:br>
            <a:rPr lang="en-US" altLang="zh-CN" b="1" dirty="0">
              <a:latin typeface="+mj-ea"/>
              <a:ea typeface="+mj-ea"/>
            </a:rPr>
          </a:br>
          <a:r>
            <a:rPr lang="en-US" altLang="zh-CN" b="1" dirty="0">
              <a:latin typeface="+mj-ea"/>
              <a:ea typeface="+mj-ea"/>
            </a:rPr>
            <a:t> (Planning)</a:t>
          </a:r>
          <a:endParaRPr lang="en-US" b="1" dirty="0">
            <a:latin typeface="+mj-ea"/>
            <a:ea typeface="+mj-ea"/>
          </a:endParaRPr>
        </a:p>
      </dgm:t>
    </dgm:pt>
    <dgm:pt modelId="{49291178-C010-4598-932A-A92D3ACADEBC}" type="parTrans" cxnId="{1E4DA1C6-097E-4877-A512-4A3C4CAA6858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9D03889E-4D86-468D-9AC5-817C4B7FC5EC}" type="sibTrans" cxnId="{1E4DA1C6-097E-4877-A512-4A3C4CAA6858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C1BFD1A1-5085-4BD2-8384-6F9EB876EF2E}">
      <dgm:prSet phldrT="[Text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 Operations and maintenance</a:t>
          </a:r>
          <a:br>
            <a:rPr lang="en-US" altLang="zh-CN" b="1">
              <a:latin typeface="+mj-ea"/>
              <a:ea typeface="+mj-ea"/>
            </a:rPr>
          </a:br>
          <a:r>
            <a:rPr lang="en-US" altLang="zh-CN" b="1">
              <a:latin typeface="+mj-ea"/>
              <a:ea typeface="+mj-ea"/>
            </a:rPr>
            <a:t> (Operation)</a:t>
          </a:r>
          <a:endParaRPr lang="en-US" b="1" dirty="0">
            <a:latin typeface="+mj-ea"/>
            <a:ea typeface="+mj-ea"/>
          </a:endParaRPr>
        </a:p>
      </dgm:t>
    </dgm:pt>
    <dgm:pt modelId="{EC154E5C-6279-4CC2-924C-AA602CCF09D7}" type="sibTrans" cxnId="{25190956-E891-4049-AB75-DA79BC1DD5B5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DA6AF9A9-1C42-4BFC-9D48-FF1EB7A37FAB}" type="parTrans" cxnId="{25190956-E891-4049-AB75-DA79BC1DD5B5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9F2CEACD-BF56-47B7-8C94-79B9DC71F266}">
      <dgm:prSet phldrT="[Text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 System implementation</a:t>
          </a:r>
          <a:br>
            <a:rPr lang="en-US" altLang="zh-CN" b="1" dirty="0">
              <a:latin typeface="+mj-ea"/>
              <a:ea typeface="+mj-ea"/>
            </a:rPr>
          </a:br>
          <a:r>
            <a:rPr lang="en-US" altLang="zh-CN" b="1" dirty="0">
              <a:latin typeface="+mj-ea"/>
              <a:ea typeface="+mj-ea"/>
            </a:rPr>
            <a:t> (Implementation)</a:t>
          </a:r>
          <a:endParaRPr lang="en-US" b="1" dirty="0">
            <a:latin typeface="+mj-ea"/>
            <a:ea typeface="+mj-ea"/>
          </a:endParaRPr>
        </a:p>
      </dgm:t>
    </dgm:pt>
    <dgm:pt modelId="{AED2C72D-277E-40F3-8951-3FBDF2C37CDD}" type="sibTrans" cxnId="{23483DB6-A9C7-4E66-8FB3-1EF6697CC3F2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FB6B971B-0859-40F2-97B6-A71A165837CA}" type="parTrans" cxnId="{23483DB6-A9C7-4E66-8FB3-1EF6697CC3F2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042E14C8-7B95-40D7-9982-EB717661439F}">
      <dgm:prSet phldrT="[Text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 Project acceptance and closure</a:t>
          </a:r>
          <a:br>
            <a:rPr lang="en-US" altLang="zh-CN" b="1">
              <a:latin typeface="+mj-ea"/>
              <a:ea typeface="+mj-ea"/>
            </a:rPr>
          </a:br>
          <a:r>
            <a:rPr lang="en-US" altLang="zh-CN" b="1">
              <a:latin typeface="+mj-ea"/>
              <a:ea typeface="+mj-ea"/>
            </a:rPr>
            <a:t> (Closure)</a:t>
          </a:r>
          <a:endParaRPr lang="en-US" b="1" dirty="0">
            <a:latin typeface="+mj-ea"/>
            <a:ea typeface="+mj-ea"/>
          </a:endParaRPr>
        </a:p>
      </dgm:t>
    </dgm:pt>
    <dgm:pt modelId="{D175483A-9C7D-4B59-B83E-72A41D51B496}" type="sibTrans" cxnId="{274C7FF6-1498-486F-9CE2-1ECF31C4EF2A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3DC86316-99C2-43D9-83E1-BFDA4F20630A}" type="parTrans" cxnId="{274C7FF6-1498-486F-9CE2-1ECF31C4EF2A}">
      <dgm:prSet/>
      <dgm:spPr/>
      <dgm:t>
        <a:bodyPr/>
        <a:lstStyle/>
        <a:p>
          <a:endParaRPr lang="en-US" b="1">
            <a:latin typeface="+mj-ea"/>
            <a:ea typeface="+mj-ea"/>
          </a:endParaRPr>
        </a:p>
      </dgm:t>
    </dgm:pt>
    <dgm:pt modelId="{709E40C6-A65F-496A-8674-23B29A1E9303}" type="pres">
      <dgm:prSet presAssocID="{9D8E572B-2615-4B2E-B944-A600345887B8}" presName="Name0" presStyleCnt="0">
        <dgm:presLayoutVars>
          <dgm:dir/>
          <dgm:resizeHandles val="exact"/>
        </dgm:presLayoutVars>
      </dgm:prSet>
      <dgm:spPr/>
    </dgm:pt>
    <dgm:pt modelId="{27328ECF-54C3-475F-BF1D-0A12D9FCC688}" type="pres">
      <dgm:prSet presAssocID="{08D902CB-03F0-4171-A5ED-97193F461641}" presName="composite" presStyleCnt="0"/>
      <dgm:spPr/>
    </dgm:pt>
    <dgm:pt modelId="{EA76BE97-DE4F-4B76-9045-19D998DF3F11}" type="pres">
      <dgm:prSet presAssocID="{08D902CB-03F0-4171-A5ED-97193F461641}" presName="bgChev" presStyleLbl="node1" presStyleIdx="0" presStyleCnt="5"/>
      <dgm:spPr/>
    </dgm:pt>
    <dgm:pt modelId="{E46913A3-7876-4239-B7B9-4BEF90C7C7F1}" type="pres">
      <dgm:prSet presAssocID="{08D902CB-03F0-4171-A5ED-97193F461641}" presName="txNode" presStyleLbl="fgAcc1" presStyleIdx="0" presStyleCnt="5">
        <dgm:presLayoutVars>
          <dgm:bulletEnabled val="1"/>
        </dgm:presLayoutVars>
      </dgm:prSet>
      <dgm:spPr/>
    </dgm:pt>
    <dgm:pt modelId="{AB0C4998-8EC6-450F-BFDF-A370A33E090B}" type="pres">
      <dgm:prSet presAssocID="{F4017555-0FD9-4CE2-B9DA-03E53DB00AF0}" presName="compositeSpace" presStyleCnt="0"/>
      <dgm:spPr/>
    </dgm:pt>
    <dgm:pt modelId="{96EFCD21-47F0-49BD-ACE2-5AF87953C556}" type="pres">
      <dgm:prSet presAssocID="{A7326DBF-6F24-4116-949D-D3D191D48F18}" presName="composite" presStyleCnt="0"/>
      <dgm:spPr/>
    </dgm:pt>
    <dgm:pt modelId="{03BFE248-C87D-4728-8BC8-8C3F4CB257B2}" type="pres">
      <dgm:prSet presAssocID="{A7326DBF-6F24-4116-949D-D3D191D48F18}" presName="bgChev" presStyleLbl="node1" presStyleIdx="1" presStyleCnt="5"/>
      <dgm:spPr/>
    </dgm:pt>
    <dgm:pt modelId="{0B32681D-1C10-40F4-8EBD-C39D4C5D5DF3}" type="pres">
      <dgm:prSet presAssocID="{A7326DBF-6F24-4116-949D-D3D191D48F18}" presName="txNode" presStyleLbl="fgAcc1" presStyleIdx="1" presStyleCnt="5">
        <dgm:presLayoutVars>
          <dgm:bulletEnabled val="1"/>
        </dgm:presLayoutVars>
      </dgm:prSet>
      <dgm:spPr/>
    </dgm:pt>
    <dgm:pt modelId="{76CACE35-53C0-4F46-B290-2E029E0409E6}" type="pres">
      <dgm:prSet presAssocID="{9D03889E-4D86-468D-9AC5-817C4B7FC5EC}" presName="compositeSpace" presStyleCnt="0"/>
      <dgm:spPr/>
    </dgm:pt>
    <dgm:pt modelId="{3751B020-3BFE-4A2C-8B93-8652C5E474E8}" type="pres">
      <dgm:prSet presAssocID="{9F2CEACD-BF56-47B7-8C94-79B9DC71F266}" presName="composite" presStyleCnt="0"/>
      <dgm:spPr/>
    </dgm:pt>
    <dgm:pt modelId="{AE2D9D07-1FA1-4494-8434-A3AADF14369A}" type="pres">
      <dgm:prSet presAssocID="{9F2CEACD-BF56-47B7-8C94-79B9DC71F266}" presName="bgChev" presStyleLbl="node1" presStyleIdx="2" presStyleCnt="5"/>
      <dgm:spPr/>
    </dgm:pt>
    <dgm:pt modelId="{3FE9F4E9-FCDD-4BD9-BC60-55C6EA87C813}" type="pres">
      <dgm:prSet presAssocID="{9F2CEACD-BF56-47B7-8C94-79B9DC71F266}" presName="txNode" presStyleLbl="fgAcc1" presStyleIdx="2" presStyleCnt="5">
        <dgm:presLayoutVars>
          <dgm:bulletEnabled val="1"/>
        </dgm:presLayoutVars>
      </dgm:prSet>
      <dgm:spPr/>
    </dgm:pt>
    <dgm:pt modelId="{87767C3E-A2E7-47D3-AFD6-102422DD1280}" type="pres">
      <dgm:prSet presAssocID="{AED2C72D-277E-40F3-8951-3FBDF2C37CDD}" presName="compositeSpace" presStyleCnt="0"/>
      <dgm:spPr/>
    </dgm:pt>
    <dgm:pt modelId="{CE281E08-A0A3-4CAE-9105-1CABB59DD108}" type="pres">
      <dgm:prSet presAssocID="{042E14C8-7B95-40D7-9982-EB717661439F}" presName="composite" presStyleCnt="0"/>
      <dgm:spPr/>
    </dgm:pt>
    <dgm:pt modelId="{859210DD-7BA2-4410-80B4-3840ADD0B5DE}" type="pres">
      <dgm:prSet presAssocID="{042E14C8-7B95-40D7-9982-EB717661439F}" presName="bgChev" presStyleLbl="node1" presStyleIdx="3" presStyleCnt="5"/>
      <dgm:spPr/>
    </dgm:pt>
    <dgm:pt modelId="{5EE33C88-7C0A-45F6-AF16-69385727591C}" type="pres">
      <dgm:prSet presAssocID="{042E14C8-7B95-40D7-9982-EB717661439F}" presName="txNode" presStyleLbl="fgAcc1" presStyleIdx="3" presStyleCnt="5">
        <dgm:presLayoutVars>
          <dgm:bulletEnabled val="1"/>
        </dgm:presLayoutVars>
      </dgm:prSet>
      <dgm:spPr/>
    </dgm:pt>
    <dgm:pt modelId="{109442A0-8E05-4EA8-97C2-D221B82DF3A3}" type="pres">
      <dgm:prSet presAssocID="{D175483A-9C7D-4B59-B83E-72A41D51B496}" presName="compositeSpace" presStyleCnt="0"/>
      <dgm:spPr/>
    </dgm:pt>
    <dgm:pt modelId="{9BAB2681-B27D-4E55-B28F-912D7864F86D}" type="pres">
      <dgm:prSet presAssocID="{C1BFD1A1-5085-4BD2-8384-6F9EB876EF2E}" presName="composite" presStyleCnt="0"/>
      <dgm:spPr/>
    </dgm:pt>
    <dgm:pt modelId="{61068581-B2C2-464B-8453-8BC2276F9205}" type="pres">
      <dgm:prSet presAssocID="{C1BFD1A1-5085-4BD2-8384-6F9EB876EF2E}" presName="bgChev" presStyleLbl="node1" presStyleIdx="4" presStyleCnt="5"/>
      <dgm:spPr/>
    </dgm:pt>
    <dgm:pt modelId="{5D7A245F-70B2-4F3F-B6CF-9B1BF2A10D1A}" type="pres">
      <dgm:prSet presAssocID="{C1BFD1A1-5085-4BD2-8384-6F9EB876EF2E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688EB82B-4A1C-4A8C-8E5B-31A77224A593}" type="presOf" srcId="{C1BFD1A1-5085-4BD2-8384-6F9EB876EF2E}" destId="{5D7A245F-70B2-4F3F-B6CF-9B1BF2A10D1A}" srcOrd="0" destOrd="0" presId="urn:microsoft.com/office/officeart/2005/8/layout/chevronAccent+Icon"/>
    <dgm:cxn modelId="{5D270943-BA6B-424F-9AD7-87DB77E80362}" type="presOf" srcId="{9D8E572B-2615-4B2E-B944-A600345887B8}" destId="{709E40C6-A65F-496A-8674-23B29A1E9303}" srcOrd="0" destOrd="0" presId="urn:microsoft.com/office/officeart/2005/8/layout/chevronAccent+Icon"/>
    <dgm:cxn modelId="{25190956-E891-4049-AB75-DA79BC1DD5B5}" srcId="{9D8E572B-2615-4B2E-B944-A600345887B8}" destId="{C1BFD1A1-5085-4BD2-8384-6F9EB876EF2E}" srcOrd="4" destOrd="0" parTransId="{DA6AF9A9-1C42-4BFC-9D48-FF1EB7A37FAB}" sibTransId="{EC154E5C-6279-4CC2-924C-AA602CCF09D7}"/>
    <dgm:cxn modelId="{8DD21D7F-3817-4B71-A7C3-0A53700B5C73}" type="presOf" srcId="{9F2CEACD-BF56-47B7-8C94-79B9DC71F266}" destId="{3FE9F4E9-FCDD-4BD9-BC60-55C6EA87C813}" srcOrd="0" destOrd="0" presId="urn:microsoft.com/office/officeart/2005/8/layout/chevronAccent+Icon"/>
    <dgm:cxn modelId="{7F2B5B99-8A51-48EA-9D0B-2A7ED0B217F5}" srcId="{9D8E572B-2615-4B2E-B944-A600345887B8}" destId="{08D902CB-03F0-4171-A5ED-97193F461641}" srcOrd="0" destOrd="0" parTransId="{8C8515E6-AE84-4B57-9984-A4607D447964}" sibTransId="{F4017555-0FD9-4CE2-B9DA-03E53DB00AF0}"/>
    <dgm:cxn modelId="{5E2AEC9D-7C3B-4ACD-A007-8F2493CAA925}" type="presOf" srcId="{08D902CB-03F0-4171-A5ED-97193F461641}" destId="{E46913A3-7876-4239-B7B9-4BEF90C7C7F1}" srcOrd="0" destOrd="0" presId="urn:microsoft.com/office/officeart/2005/8/layout/chevronAccent+Icon"/>
    <dgm:cxn modelId="{229F61B2-630E-4947-A0DD-7865C891F26C}" type="presOf" srcId="{A7326DBF-6F24-4116-949D-D3D191D48F18}" destId="{0B32681D-1C10-40F4-8EBD-C39D4C5D5DF3}" srcOrd="0" destOrd="0" presId="urn:microsoft.com/office/officeart/2005/8/layout/chevronAccent+Icon"/>
    <dgm:cxn modelId="{38D1D9B5-A2A5-458A-BD22-8B63FF89C73D}" type="presOf" srcId="{042E14C8-7B95-40D7-9982-EB717661439F}" destId="{5EE33C88-7C0A-45F6-AF16-69385727591C}" srcOrd="0" destOrd="0" presId="urn:microsoft.com/office/officeart/2005/8/layout/chevronAccent+Icon"/>
    <dgm:cxn modelId="{23483DB6-A9C7-4E66-8FB3-1EF6697CC3F2}" srcId="{9D8E572B-2615-4B2E-B944-A600345887B8}" destId="{9F2CEACD-BF56-47B7-8C94-79B9DC71F266}" srcOrd="2" destOrd="0" parTransId="{FB6B971B-0859-40F2-97B6-A71A165837CA}" sibTransId="{AED2C72D-277E-40F3-8951-3FBDF2C37CDD}"/>
    <dgm:cxn modelId="{1E4DA1C6-097E-4877-A512-4A3C4CAA6858}" srcId="{9D8E572B-2615-4B2E-B944-A600345887B8}" destId="{A7326DBF-6F24-4116-949D-D3D191D48F18}" srcOrd="1" destOrd="0" parTransId="{49291178-C010-4598-932A-A92D3ACADEBC}" sibTransId="{9D03889E-4D86-468D-9AC5-817C4B7FC5EC}"/>
    <dgm:cxn modelId="{274C7FF6-1498-486F-9CE2-1ECF31C4EF2A}" srcId="{9D8E572B-2615-4B2E-B944-A600345887B8}" destId="{042E14C8-7B95-40D7-9982-EB717661439F}" srcOrd="3" destOrd="0" parTransId="{3DC86316-99C2-43D9-83E1-BFDA4F20630A}" sibTransId="{D175483A-9C7D-4B59-B83E-72A41D51B496}"/>
    <dgm:cxn modelId="{9F428FBC-835F-42E7-9068-F79777379BDA}" type="presParOf" srcId="{709E40C6-A65F-496A-8674-23B29A1E9303}" destId="{27328ECF-54C3-475F-BF1D-0A12D9FCC688}" srcOrd="0" destOrd="0" presId="urn:microsoft.com/office/officeart/2005/8/layout/chevronAccent+Icon"/>
    <dgm:cxn modelId="{E2D46AD7-C6C2-4815-9B42-01478043EE7D}" type="presParOf" srcId="{27328ECF-54C3-475F-BF1D-0A12D9FCC688}" destId="{EA76BE97-DE4F-4B76-9045-19D998DF3F11}" srcOrd="0" destOrd="0" presId="urn:microsoft.com/office/officeart/2005/8/layout/chevronAccent+Icon"/>
    <dgm:cxn modelId="{A16CB55D-957B-4917-88DF-5BC124F353F5}" type="presParOf" srcId="{27328ECF-54C3-475F-BF1D-0A12D9FCC688}" destId="{E46913A3-7876-4239-B7B9-4BEF90C7C7F1}" srcOrd="1" destOrd="0" presId="urn:microsoft.com/office/officeart/2005/8/layout/chevronAccent+Icon"/>
    <dgm:cxn modelId="{D89C4B65-0C20-41EB-9A5A-D91FCA5B756A}" type="presParOf" srcId="{709E40C6-A65F-496A-8674-23B29A1E9303}" destId="{AB0C4998-8EC6-450F-BFDF-A370A33E090B}" srcOrd="1" destOrd="0" presId="urn:microsoft.com/office/officeart/2005/8/layout/chevronAccent+Icon"/>
    <dgm:cxn modelId="{E29C8F4D-DD34-4BA3-8B71-E9344929A194}" type="presParOf" srcId="{709E40C6-A65F-496A-8674-23B29A1E9303}" destId="{96EFCD21-47F0-49BD-ACE2-5AF87953C556}" srcOrd="2" destOrd="0" presId="urn:microsoft.com/office/officeart/2005/8/layout/chevronAccent+Icon"/>
    <dgm:cxn modelId="{B4618747-31CE-4842-81F2-49CDEF0D6B7C}" type="presParOf" srcId="{96EFCD21-47F0-49BD-ACE2-5AF87953C556}" destId="{03BFE248-C87D-4728-8BC8-8C3F4CB257B2}" srcOrd="0" destOrd="0" presId="urn:microsoft.com/office/officeart/2005/8/layout/chevronAccent+Icon"/>
    <dgm:cxn modelId="{415D0993-95C6-4DCB-9B52-4B3E03BE861A}" type="presParOf" srcId="{96EFCD21-47F0-49BD-ACE2-5AF87953C556}" destId="{0B32681D-1C10-40F4-8EBD-C39D4C5D5DF3}" srcOrd="1" destOrd="0" presId="urn:microsoft.com/office/officeart/2005/8/layout/chevronAccent+Icon"/>
    <dgm:cxn modelId="{058E1EE8-BD0E-4F42-ADF3-DD4776EC4305}" type="presParOf" srcId="{709E40C6-A65F-496A-8674-23B29A1E9303}" destId="{76CACE35-53C0-4F46-B290-2E029E0409E6}" srcOrd="3" destOrd="0" presId="urn:microsoft.com/office/officeart/2005/8/layout/chevronAccent+Icon"/>
    <dgm:cxn modelId="{BA485AD0-8FA0-4392-B97E-25E8A3905E73}" type="presParOf" srcId="{709E40C6-A65F-496A-8674-23B29A1E9303}" destId="{3751B020-3BFE-4A2C-8B93-8652C5E474E8}" srcOrd="4" destOrd="0" presId="urn:microsoft.com/office/officeart/2005/8/layout/chevronAccent+Icon"/>
    <dgm:cxn modelId="{1B6C7098-7864-4049-8E9D-43311F9DF47B}" type="presParOf" srcId="{3751B020-3BFE-4A2C-8B93-8652C5E474E8}" destId="{AE2D9D07-1FA1-4494-8434-A3AADF14369A}" srcOrd="0" destOrd="0" presId="urn:microsoft.com/office/officeart/2005/8/layout/chevronAccent+Icon"/>
    <dgm:cxn modelId="{28C8EE53-B03F-4CBB-8A8B-683443F46E8D}" type="presParOf" srcId="{3751B020-3BFE-4A2C-8B93-8652C5E474E8}" destId="{3FE9F4E9-FCDD-4BD9-BC60-55C6EA87C813}" srcOrd="1" destOrd="0" presId="urn:microsoft.com/office/officeart/2005/8/layout/chevronAccent+Icon"/>
    <dgm:cxn modelId="{1D62885C-8DAB-44FC-93A4-98E5E5B1D58E}" type="presParOf" srcId="{709E40C6-A65F-496A-8674-23B29A1E9303}" destId="{87767C3E-A2E7-47D3-AFD6-102422DD1280}" srcOrd="5" destOrd="0" presId="urn:microsoft.com/office/officeart/2005/8/layout/chevronAccent+Icon"/>
    <dgm:cxn modelId="{11B375D9-21CE-4F7D-A940-09811E2545C7}" type="presParOf" srcId="{709E40C6-A65F-496A-8674-23B29A1E9303}" destId="{CE281E08-A0A3-4CAE-9105-1CABB59DD108}" srcOrd="6" destOrd="0" presId="urn:microsoft.com/office/officeart/2005/8/layout/chevronAccent+Icon"/>
    <dgm:cxn modelId="{C2168CA5-4CD5-48BA-8E32-428C14413308}" type="presParOf" srcId="{CE281E08-A0A3-4CAE-9105-1CABB59DD108}" destId="{859210DD-7BA2-4410-80B4-3840ADD0B5DE}" srcOrd="0" destOrd="0" presId="urn:microsoft.com/office/officeart/2005/8/layout/chevronAccent+Icon"/>
    <dgm:cxn modelId="{D9FB6A6A-C537-4592-8966-577552968246}" type="presParOf" srcId="{CE281E08-A0A3-4CAE-9105-1CABB59DD108}" destId="{5EE33C88-7C0A-45F6-AF16-69385727591C}" srcOrd="1" destOrd="0" presId="urn:microsoft.com/office/officeart/2005/8/layout/chevronAccent+Icon"/>
    <dgm:cxn modelId="{2EC1623E-5DF1-490A-A818-D62B84FCC24E}" type="presParOf" srcId="{709E40C6-A65F-496A-8674-23B29A1E9303}" destId="{109442A0-8E05-4EA8-97C2-D221B82DF3A3}" srcOrd="7" destOrd="0" presId="urn:microsoft.com/office/officeart/2005/8/layout/chevronAccent+Icon"/>
    <dgm:cxn modelId="{A75B0DED-2E32-490B-9EA0-239580D65D84}" type="presParOf" srcId="{709E40C6-A65F-496A-8674-23B29A1E9303}" destId="{9BAB2681-B27D-4E55-B28F-912D7864F86D}" srcOrd="8" destOrd="0" presId="urn:microsoft.com/office/officeart/2005/8/layout/chevronAccent+Icon"/>
    <dgm:cxn modelId="{194D5DE2-5EC7-4711-834E-9367DA0C9368}" type="presParOf" srcId="{9BAB2681-B27D-4E55-B28F-912D7864F86D}" destId="{61068581-B2C2-464B-8453-8BC2276F9205}" srcOrd="0" destOrd="0" presId="urn:microsoft.com/office/officeart/2005/8/layout/chevronAccent+Icon"/>
    <dgm:cxn modelId="{D3DD6CFC-9D82-49AE-885E-D853569286D3}" type="presParOf" srcId="{9BAB2681-B27D-4E55-B28F-912D7864F86D}" destId="{5D7A245F-70B2-4F3F-B6CF-9B1BF2A10D1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2BA4AF-C6D0-4C3F-A091-628C33F53E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39A30-18BB-4DB0-BFB2-F2D0F0909AD4}">
      <dgm:prSet/>
      <dgm:spPr/>
      <dgm:t>
        <a:bodyPr/>
        <a:lstStyle/>
        <a:p>
          <a:r>
            <a:rPr kumimoji="1" lang="zh-CN" b="0" dirty="0"/>
            <a:t>Implementation strategy:</a:t>
          </a:r>
          <a:endParaRPr lang="en-US" dirty="0"/>
        </a:p>
      </dgm:t>
    </dgm:pt>
    <dgm:pt modelId="{87390981-E088-4A2F-9B8B-821879FFFABB}" type="parTrans" cxnId="{7D144CB7-A34A-4A44-8BE4-CD8F8420BF71}">
      <dgm:prSet/>
      <dgm:spPr/>
      <dgm:t>
        <a:bodyPr/>
        <a:lstStyle/>
        <a:p>
          <a:endParaRPr lang="en-US"/>
        </a:p>
      </dgm:t>
    </dgm:pt>
    <dgm:pt modelId="{F720DCA1-CB25-41B7-96C6-9BBCD302D5CA}" type="sibTrans" cxnId="{7D144CB7-A34A-4A44-8BE4-CD8F8420BF71}">
      <dgm:prSet/>
      <dgm:spPr/>
      <dgm:t>
        <a:bodyPr/>
        <a:lstStyle/>
        <a:p>
          <a:endParaRPr lang="en-US"/>
        </a:p>
      </dgm:t>
    </dgm:pt>
    <dgm:pt modelId="{AAD982A7-EA3F-40FC-BADF-E996C7F85E12}">
      <dgm:prSet/>
      <dgm:spPr/>
      <dgm:t>
        <a:bodyPr/>
        <a:lstStyle/>
        <a:p>
          <a:r>
            <a:rPr kumimoji="1" lang="zh-CN" b="0"/>
            <a:t>Risk analysis and prevention:</a:t>
          </a:r>
          <a:endParaRPr lang="en-US"/>
        </a:p>
      </dgm:t>
    </dgm:pt>
    <dgm:pt modelId="{3C58E6C6-A05B-403E-9FE2-1A4DE447BC70}" type="parTrans" cxnId="{5AAAF08E-D063-431B-B830-2AE12BB916A0}">
      <dgm:prSet/>
      <dgm:spPr/>
      <dgm:t>
        <a:bodyPr/>
        <a:lstStyle/>
        <a:p>
          <a:endParaRPr lang="en-US"/>
        </a:p>
      </dgm:t>
    </dgm:pt>
    <dgm:pt modelId="{703B3189-E59D-4EE6-B680-3CC2D8A36DD9}" type="sibTrans" cxnId="{5AAAF08E-D063-431B-B830-2AE12BB916A0}">
      <dgm:prSet/>
      <dgm:spPr/>
      <dgm:t>
        <a:bodyPr/>
        <a:lstStyle/>
        <a:p>
          <a:endParaRPr lang="en-US"/>
        </a:p>
      </dgm:t>
    </dgm:pt>
    <dgm:pt modelId="{BF5D6C77-47AE-4BE0-951D-AE38D3E7BBD0}">
      <dgm:prSet/>
      <dgm:spPr/>
      <dgm:t>
        <a:bodyPr/>
        <a:lstStyle/>
        <a:p>
          <a:r>
            <a:rPr kumimoji="1" lang="zh-CN" b="0"/>
            <a:t>Agile development approaches that divide system implementation into small areas and implement it in stages can in themselves significantly reduce project risk</a:t>
          </a:r>
          <a:endParaRPr lang="en-US"/>
        </a:p>
      </dgm:t>
    </dgm:pt>
    <dgm:pt modelId="{2EF135F7-BB67-4A78-812E-40310C763BCB}" type="parTrans" cxnId="{460C58DA-9826-405A-BBC1-758269D96325}">
      <dgm:prSet/>
      <dgm:spPr/>
      <dgm:t>
        <a:bodyPr/>
        <a:lstStyle/>
        <a:p>
          <a:endParaRPr lang="en-US"/>
        </a:p>
      </dgm:t>
    </dgm:pt>
    <dgm:pt modelId="{368AF21C-3FFF-4DA4-921F-2FD42C8372AE}" type="sibTrans" cxnId="{460C58DA-9826-405A-BBC1-758269D96325}">
      <dgm:prSet/>
      <dgm:spPr/>
      <dgm:t>
        <a:bodyPr/>
        <a:lstStyle/>
        <a:p>
          <a:endParaRPr lang="en-US"/>
        </a:p>
      </dgm:t>
    </dgm:pt>
    <dgm:pt modelId="{3C6615B9-F5B2-4E1B-B13C-1533932D8ED5}">
      <dgm:prSet/>
      <dgm:spPr/>
      <dgm:t>
        <a:bodyPr/>
        <a:lstStyle/>
        <a:p>
          <a:r>
            <a:rPr kumimoji="1" lang="zh-CN" b="0" dirty="0"/>
            <a:t>pilot implementation and promotion. According to the characteristics of business requirements, the importance of the project, customer maturity and team maturity, the agricultural chemical department is selected as the pilot.</a:t>
          </a:r>
          <a:endParaRPr lang="en-US" dirty="0"/>
        </a:p>
      </dgm:t>
    </dgm:pt>
    <dgm:pt modelId="{F7FE43D2-F917-49CE-9B96-8186B5C4E1CD}" type="parTrans" cxnId="{EAFD953D-21F1-4699-982E-A756079BA5CF}">
      <dgm:prSet/>
      <dgm:spPr/>
      <dgm:t>
        <a:bodyPr/>
        <a:lstStyle/>
        <a:p>
          <a:endParaRPr lang="en-US"/>
        </a:p>
      </dgm:t>
    </dgm:pt>
    <dgm:pt modelId="{C7D1900B-C44E-49E2-9B58-E6585947BB86}" type="sibTrans" cxnId="{EAFD953D-21F1-4699-982E-A756079BA5CF}">
      <dgm:prSet/>
      <dgm:spPr/>
      <dgm:t>
        <a:bodyPr/>
        <a:lstStyle/>
        <a:p>
          <a:endParaRPr lang="en-US"/>
        </a:p>
      </dgm:t>
    </dgm:pt>
    <dgm:pt modelId="{6304BFB4-5A5A-4E91-87B2-18CB00B841FA}" type="pres">
      <dgm:prSet presAssocID="{C12BA4AF-C6D0-4C3F-A091-628C33F53EF0}" presName="linear" presStyleCnt="0">
        <dgm:presLayoutVars>
          <dgm:animLvl val="lvl"/>
          <dgm:resizeHandles val="exact"/>
        </dgm:presLayoutVars>
      </dgm:prSet>
      <dgm:spPr/>
    </dgm:pt>
    <dgm:pt modelId="{A1EF72CD-8FDA-4446-83EB-4E3A9D0270AD}" type="pres">
      <dgm:prSet presAssocID="{32739A30-18BB-4DB0-BFB2-F2D0F0909A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818F7B-A12E-435D-9B89-384EBF4BA08C}" type="pres">
      <dgm:prSet presAssocID="{32739A30-18BB-4DB0-BFB2-F2D0F0909AD4}" presName="childText" presStyleLbl="revTx" presStyleIdx="0" presStyleCnt="2">
        <dgm:presLayoutVars>
          <dgm:bulletEnabled val="1"/>
        </dgm:presLayoutVars>
      </dgm:prSet>
      <dgm:spPr/>
    </dgm:pt>
    <dgm:pt modelId="{F5075785-E146-4217-AA19-5C8A707AE9EE}" type="pres">
      <dgm:prSet presAssocID="{AAD982A7-EA3F-40FC-BADF-E996C7F85E1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0AAF37-26F0-4697-AE1B-7F6C2EF4984C}" type="pres">
      <dgm:prSet presAssocID="{AAD982A7-EA3F-40FC-BADF-E996C7F85E1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AFD953D-21F1-4699-982E-A756079BA5CF}" srcId="{32739A30-18BB-4DB0-BFB2-F2D0F0909AD4}" destId="{3C6615B9-F5B2-4E1B-B13C-1533932D8ED5}" srcOrd="0" destOrd="0" parTransId="{F7FE43D2-F917-49CE-9B96-8186B5C4E1CD}" sibTransId="{C7D1900B-C44E-49E2-9B58-E6585947BB86}"/>
    <dgm:cxn modelId="{C7F6DE4B-78E7-4422-B002-F65683AFB95D}" type="presOf" srcId="{BF5D6C77-47AE-4BE0-951D-AE38D3E7BBD0}" destId="{680AAF37-26F0-4697-AE1B-7F6C2EF4984C}" srcOrd="0" destOrd="0" presId="urn:microsoft.com/office/officeart/2005/8/layout/vList2"/>
    <dgm:cxn modelId="{3B8FA189-4897-477A-83BA-4CFFC42745C6}" type="presOf" srcId="{32739A30-18BB-4DB0-BFB2-F2D0F0909AD4}" destId="{A1EF72CD-8FDA-4446-83EB-4E3A9D0270AD}" srcOrd="0" destOrd="0" presId="urn:microsoft.com/office/officeart/2005/8/layout/vList2"/>
    <dgm:cxn modelId="{5AAAF08E-D063-431B-B830-2AE12BB916A0}" srcId="{C12BA4AF-C6D0-4C3F-A091-628C33F53EF0}" destId="{AAD982A7-EA3F-40FC-BADF-E996C7F85E12}" srcOrd="1" destOrd="0" parTransId="{3C58E6C6-A05B-403E-9FE2-1A4DE447BC70}" sibTransId="{703B3189-E59D-4EE6-B680-3CC2D8A36DD9}"/>
    <dgm:cxn modelId="{154ACEAA-E488-497A-8484-8FAF049B2C7F}" type="presOf" srcId="{AAD982A7-EA3F-40FC-BADF-E996C7F85E12}" destId="{F5075785-E146-4217-AA19-5C8A707AE9EE}" srcOrd="0" destOrd="0" presId="urn:microsoft.com/office/officeart/2005/8/layout/vList2"/>
    <dgm:cxn modelId="{7D144CB7-A34A-4A44-8BE4-CD8F8420BF71}" srcId="{C12BA4AF-C6D0-4C3F-A091-628C33F53EF0}" destId="{32739A30-18BB-4DB0-BFB2-F2D0F0909AD4}" srcOrd="0" destOrd="0" parTransId="{87390981-E088-4A2F-9B8B-821879FFFABB}" sibTransId="{F720DCA1-CB25-41B7-96C6-9BBCD302D5CA}"/>
    <dgm:cxn modelId="{C32576D0-FB3B-4E63-9376-0D88C789FC14}" type="presOf" srcId="{C12BA4AF-C6D0-4C3F-A091-628C33F53EF0}" destId="{6304BFB4-5A5A-4E91-87B2-18CB00B841FA}" srcOrd="0" destOrd="0" presId="urn:microsoft.com/office/officeart/2005/8/layout/vList2"/>
    <dgm:cxn modelId="{460C58DA-9826-405A-BBC1-758269D96325}" srcId="{AAD982A7-EA3F-40FC-BADF-E996C7F85E12}" destId="{BF5D6C77-47AE-4BE0-951D-AE38D3E7BBD0}" srcOrd="0" destOrd="0" parTransId="{2EF135F7-BB67-4A78-812E-40310C763BCB}" sibTransId="{368AF21C-3FFF-4DA4-921F-2FD42C8372AE}"/>
    <dgm:cxn modelId="{D6A55CEF-4CA3-4A36-8080-F3805348A7B7}" type="presOf" srcId="{3C6615B9-F5B2-4E1B-B13C-1533932D8ED5}" destId="{9D818F7B-A12E-435D-9B89-384EBF4BA08C}" srcOrd="0" destOrd="0" presId="urn:microsoft.com/office/officeart/2005/8/layout/vList2"/>
    <dgm:cxn modelId="{540E40A7-CB29-4224-935B-DDBF3248F159}" type="presParOf" srcId="{6304BFB4-5A5A-4E91-87B2-18CB00B841FA}" destId="{A1EF72CD-8FDA-4446-83EB-4E3A9D0270AD}" srcOrd="0" destOrd="0" presId="urn:microsoft.com/office/officeart/2005/8/layout/vList2"/>
    <dgm:cxn modelId="{619314EF-BEB1-45E8-9321-9EBF865A411F}" type="presParOf" srcId="{6304BFB4-5A5A-4E91-87B2-18CB00B841FA}" destId="{9D818F7B-A12E-435D-9B89-384EBF4BA08C}" srcOrd="1" destOrd="0" presId="urn:microsoft.com/office/officeart/2005/8/layout/vList2"/>
    <dgm:cxn modelId="{DAD144EB-D361-438D-8742-EC4E5FEA1AA6}" type="presParOf" srcId="{6304BFB4-5A5A-4E91-87B2-18CB00B841FA}" destId="{F5075785-E146-4217-AA19-5C8A707AE9EE}" srcOrd="2" destOrd="0" presId="urn:microsoft.com/office/officeart/2005/8/layout/vList2"/>
    <dgm:cxn modelId="{BCD62C60-8793-46A4-8A0B-F9F0168221B3}" type="presParOf" srcId="{6304BFB4-5A5A-4E91-87B2-18CB00B841FA}" destId="{680AAF37-26F0-4697-AE1B-7F6C2EF498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1918F3-B862-4364-BAB3-1666CEB9D0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ED0C2A-0B42-4D84-B8CC-CCE4E9D2BE28}">
      <dgm:prSet/>
      <dgm:spPr/>
      <dgm:t>
        <a:bodyPr/>
        <a:lstStyle/>
        <a:p>
          <a:r>
            <a:rPr kumimoji="1" lang="zh-CN" b="1" dirty="0"/>
            <a:t>Problems and challenges encountered</a:t>
          </a:r>
          <a:endParaRPr lang="en-US" dirty="0"/>
        </a:p>
      </dgm:t>
    </dgm:pt>
    <dgm:pt modelId="{456A1EA9-277B-43DC-AECF-D9902B3BC73E}" type="parTrans" cxnId="{706F9F05-30CE-4B54-8672-4EB11E987E55}">
      <dgm:prSet/>
      <dgm:spPr/>
      <dgm:t>
        <a:bodyPr/>
        <a:lstStyle/>
        <a:p>
          <a:endParaRPr lang="en-US"/>
        </a:p>
      </dgm:t>
    </dgm:pt>
    <dgm:pt modelId="{F90641F3-597F-4EDB-9057-1C68C6BAA340}" type="sibTrans" cxnId="{706F9F05-30CE-4B54-8672-4EB11E987E55}">
      <dgm:prSet/>
      <dgm:spPr/>
      <dgm:t>
        <a:bodyPr/>
        <a:lstStyle/>
        <a:p>
          <a:endParaRPr lang="en-US"/>
        </a:p>
      </dgm:t>
    </dgm:pt>
    <dgm:pt modelId="{87A8DF55-7FFC-43F3-AC7E-A6671514FCED}">
      <dgm:prSet/>
      <dgm:spPr/>
      <dgm:t>
        <a:bodyPr/>
        <a:lstStyle/>
        <a:p>
          <a:r>
            <a:rPr kumimoji="1" lang="zh-CN" b="0" dirty="0"/>
            <a:t>Product managers or project stakeholders </a:t>
          </a:r>
          <a:r>
            <a:rPr kumimoji="1" lang="en-US" altLang="zh-CN" b="0" dirty="0"/>
            <a:t>not </a:t>
          </a:r>
          <a:r>
            <a:rPr kumimoji="1" lang="zh-CN" b="0" dirty="0"/>
            <a:t>participate</a:t>
          </a:r>
          <a:r>
            <a:rPr kumimoji="1" lang="en-US" altLang="zh-CN" b="0" dirty="0"/>
            <a:t> enough</a:t>
          </a:r>
          <a:r>
            <a:rPr kumimoji="1" lang="zh-CN" b="0" dirty="0"/>
            <a:t> that project work can not receive timely feedback and generate dependency</a:t>
          </a:r>
          <a:r>
            <a:rPr kumimoji="1" lang="en-US" altLang="zh-CN" b="0" dirty="0"/>
            <a:t> delay</a:t>
          </a:r>
          <a:endParaRPr lang="en-US" dirty="0"/>
        </a:p>
      </dgm:t>
    </dgm:pt>
    <dgm:pt modelId="{B177285F-0DCA-4BB0-A3A6-963D5A36E0E2}" type="parTrans" cxnId="{A4528823-4C80-4744-9964-AC51E83D2A0C}">
      <dgm:prSet/>
      <dgm:spPr/>
      <dgm:t>
        <a:bodyPr/>
        <a:lstStyle/>
        <a:p>
          <a:endParaRPr lang="en-US"/>
        </a:p>
      </dgm:t>
    </dgm:pt>
    <dgm:pt modelId="{0C91E0D8-F559-4427-9D27-3F5DBB447447}" type="sibTrans" cxnId="{A4528823-4C80-4744-9964-AC51E83D2A0C}">
      <dgm:prSet/>
      <dgm:spPr/>
      <dgm:t>
        <a:bodyPr/>
        <a:lstStyle/>
        <a:p>
          <a:endParaRPr lang="en-US"/>
        </a:p>
      </dgm:t>
    </dgm:pt>
    <dgm:pt modelId="{CBB1867A-CD7E-4412-AAAC-42045DC24E57}">
      <dgm:prSet/>
      <dgm:spPr/>
      <dgm:t>
        <a:bodyPr/>
        <a:lstStyle/>
        <a:p>
          <a:r>
            <a:rPr kumimoji="1" lang="zh-CN" b="0" dirty="0"/>
            <a:t>Dependence on shared teams, such as infrastructure teams, </a:t>
          </a:r>
          <a:r>
            <a:rPr kumimoji="1" lang="en-US" altLang="zh-CN" b="0" dirty="0"/>
            <a:t>DB </a:t>
          </a:r>
          <a:r>
            <a:rPr kumimoji="1" lang="zh-CN" b="0" dirty="0"/>
            <a:t>teams, etc</a:t>
          </a:r>
          <a:endParaRPr lang="en-US" dirty="0"/>
        </a:p>
      </dgm:t>
    </dgm:pt>
    <dgm:pt modelId="{AFCD67CC-9554-43D9-82DD-625AB654FA48}" type="parTrans" cxnId="{5F5F0518-369F-48FF-84CD-27244A8D80D5}">
      <dgm:prSet/>
      <dgm:spPr/>
      <dgm:t>
        <a:bodyPr/>
        <a:lstStyle/>
        <a:p>
          <a:endParaRPr lang="en-US"/>
        </a:p>
      </dgm:t>
    </dgm:pt>
    <dgm:pt modelId="{8953F942-6F9F-436D-9F4D-15501762018A}" type="sibTrans" cxnId="{5F5F0518-369F-48FF-84CD-27244A8D80D5}">
      <dgm:prSet/>
      <dgm:spPr/>
      <dgm:t>
        <a:bodyPr/>
        <a:lstStyle/>
        <a:p>
          <a:endParaRPr lang="en-US"/>
        </a:p>
      </dgm:t>
    </dgm:pt>
    <dgm:pt modelId="{2F2F5809-2CAE-42A4-A585-CD7747F81761}">
      <dgm:prSet/>
      <dgm:spPr/>
      <dgm:t>
        <a:bodyPr/>
        <a:lstStyle/>
        <a:p>
          <a:r>
            <a:rPr kumimoji="1" lang="en-US" altLang="zh-CN" b="0" dirty="0"/>
            <a:t>T</a:t>
          </a:r>
          <a:r>
            <a:rPr kumimoji="1" lang="zh-CN" b="0" dirty="0"/>
            <a:t>ime zone differences, Sprint planning and review often take more time, and team members complain</a:t>
          </a:r>
          <a:endParaRPr lang="en-US" dirty="0"/>
        </a:p>
      </dgm:t>
    </dgm:pt>
    <dgm:pt modelId="{809F5B54-2CE1-4A0E-A6D3-8A5CAAF2DCF3}" type="parTrans" cxnId="{58F095DD-9C60-408D-B9D2-9EDB5CD073FD}">
      <dgm:prSet/>
      <dgm:spPr/>
      <dgm:t>
        <a:bodyPr/>
        <a:lstStyle/>
        <a:p>
          <a:endParaRPr lang="en-US"/>
        </a:p>
      </dgm:t>
    </dgm:pt>
    <dgm:pt modelId="{0CC3AB06-5BCB-411C-87C2-28F086D7F375}" type="sibTrans" cxnId="{58F095DD-9C60-408D-B9D2-9EDB5CD073FD}">
      <dgm:prSet/>
      <dgm:spPr/>
      <dgm:t>
        <a:bodyPr/>
        <a:lstStyle/>
        <a:p>
          <a:endParaRPr lang="en-US"/>
        </a:p>
      </dgm:t>
    </dgm:pt>
    <dgm:pt modelId="{2D70ACE5-DD9F-4ADD-B65B-689B4486D6AD}">
      <dgm:prSet/>
      <dgm:spPr/>
      <dgm:t>
        <a:bodyPr/>
        <a:lstStyle/>
        <a:p>
          <a:r>
            <a:rPr kumimoji="1" lang="zh-CN" b="0" dirty="0"/>
            <a:t>Language barriers, low communication efficiency or misunderstanding, and cultural differences can lead to communication problems</a:t>
          </a:r>
          <a:endParaRPr lang="en-US" dirty="0"/>
        </a:p>
      </dgm:t>
    </dgm:pt>
    <dgm:pt modelId="{3CB8B563-A3B8-474F-913A-1E6420EED1F4}" type="parTrans" cxnId="{1D29499D-1429-430C-A411-AD86B0D05980}">
      <dgm:prSet/>
      <dgm:spPr/>
      <dgm:t>
        <a:bodyPr/>
        <a:lstStyle/>
        <a:p>
          <a:endParaRPr lang="en-US"/>
        </a:p>
      </dgm:t>
    </dgm:pt>
    <dgm:pt modelId="{AE5F70AD-DF75-43B5-BA74-315CA96C6F77}" type="sibTrans" cxnId="{1D29499D-1429-430C-A411-AD86B0D05980}">
      <dgm:prSet/>
      <dgm:spPr/>
      <dgm:t>
        <a:bodyPr/>
        <a:lstStyle/>
        <a:p>
          <a:endParaRPr lang="en-US"/>
        </a:p>
      </dgm:t>
    </dgm:pt>
    <dgm:pt modelId="{0E6445C8-E26D-49FB-ABCD-82F6B28E8F08}">
      <dgm:prSet/>
      <dgm:spPr/>
      <dgm:t>
        <a:bodyPr/>
        <a:lstStyle/>
        <a:p>
          <a:r>
            <a:rPr kumimoji="1" lang="zh-CN" b="0" dirty="0"/>
            <a:t>Technology or architecture is immature and requires additional training or evolution</a:t>
          </a:r>
          <a:endParaRPr lang="en-US" dirty="0"/>
        </a:p>
      </dgm:t>
    </dgm:pt>
    <dgm:pt modelId="{AB72F42C-EF29-4310-BFB7-6CA422879088}" type="parTrans" cxnId="{8F84454C-5C48-4142-8BE0-6EBD8B142909}">
      <dgm:prSet/>
      <dgm:spPr/>
      <dgm:t>
        <a:bodyPr/>
        <a:lstStyle/>
        <a:p>
          <a:endParaRPr lang="en-US"/>
        </a:p>
      </dgm:t>
    </dgm:pt>
    <dgm:pt modelId="{8C7D3622-BEA6-4EF0-9135-7ECFA1EDCE8B}" type="sibTrans" cxnId="{8F84454C-5C48-4142-8BE0-6EBD8B142909}">
      <dgm:prSet/>
      <dgm:spPr/>
      <dgm:t>
        <a:bodyPr/>
        <a:lstStyle/>
        <a:p>
          <a:endParaRPr lang="en-US"/>
        </a:p>
      </dgm:t>
    </dgm:pt>
    <dgm:pt modelId="{A1255730-D93D-4B47-BEB8-A5E5C98E2669}">
      <dgm:prSet/>
      <dgm:spPr/>
      <dgm:t>
        <a:bodyPr/>
        <a:lstStyle/>
        <a:p>
          <a:r>
            <a:rPr kumimoji="1" lang="zh-CN" b="0" dirty="0"/>
            <a:t>Non-transparent create antagonism between the development team</a:t>
          </a:r>
          <a:r>
            <a:rPr kumimoji="1" lang="en-US" altLang="zh-CN" b="0" dirty="0"/>
            <a:t>, </a:t>
          </a:r>
          <a:r>
            <a:rPr kumimoji="1" lang="zh-CN" b="0" dirty="0"/>
            <a:t>the </a:t>
          </a:r>
          <a:r>
            <a:rPr kumimoji="1" lang="en-US" altLang="zh-CN" b="0" dirty="0"/>
            <a:t>PO</a:t>
          </a:r>
          <a:r>
            <a:rPr kumimoji="1" lang="zh-CN" b="0" dirty="0"/>
            <a:t> or project stakeholders and undermine mutual trust</a:t>
          </a:r>
          <a:endParaRPr lang="en-US" dirty="0"/>
        </a:p>
      </dgm:t>
    </dgm:pt>
    <dgm:pt modelId="{2FB1965B-3957-4E9C-A757-8C150834381F}" type="parTrans" cxnId="{9350BE18-393D-4B4C-8437-2C77CE2A3BCC}">
      <dgm:prSet/>
      <dgm:spPr/>
      <dgm:t>
        <a:bodyPr/>
        <a:lstStyle/>
        <a:p>
          <a:endParaRPr lang="en-US"/>
        </a:p>
      </dgm:t>
    </dgm:pt>
    <dgm:pt modelId="{A47605FF-FA32-4499-B747-C74ADB564685}" type="sibTrans" cxnId="{9350BE18-393D-4B4C-8437-2C77CE2A3BCC}">
      <dgm:prSet/>
      <dgm:spPr/>
      <dgm:t>
        <a:bodyPr/>
        <a:lstStyle/>
        <a:p>
          <a:endParaRPr lang="en-US"/>
        </a:p>
      </dgm:t>
    </dgm:pt>
    <dgm:pt modelId="{31D3F7A5-6F66-40C7-A242-22BD79C1AFFF}">
      <dgm:prSet/>
      <dgm:spPr/>
      <dgm:t>
        <a:bodyPr/>
        <a:lstStyle/>
        <a:p>
          <a:r>
            <a:rPr kumimoji="1" lang="zh-CN" b="0" dirty="0"/>
            <a:t>Differences between team members can not be resolved in time</a:t>
          </a:r>
          <a:endParaRPr lang="en-US" dirty="0"/>
        </a:p>
      </dgm:t>
    </dgm:pt>
    <dgm:pt modelId="{8F0AC3BC-0A88-4211-AA94-7338E96F7184}" type="parTrans" cxnId="{172FB536-DB73-4783-9D8D-56574AF656AA}">
      <dgm:prSet/>
      <dgm:spPr/>
      <dgm:t>
        <a:bodyPr/>
        <a:lstStyle/>
        <a:p>
          <a:endParaRPr lang="en-US"/>
        </a:p>
      </dgm:t>
    </dgm:pt>
    <dgm:pt modelId="{7673D91A-BA45-4DB7-98DA-621E7F78E061}" type="sibTrans" cxnId="{172FB536-DB73-4783-9D8D-56574AF656AA}">
      <dgm:prSet/>
      <dgm:spPr/>
      <dgm:t>
        <a:bodyPr/>
        <a:lstStyle/>
        <a:p>
          <a:endParaRPr lang="en-US"/>
        </a:p>
      </dgm:t>
    </dgm:pt>
    <dgm:pt modelId="{FCD68A79-251D-4786-B85D-0336A29A9C07}">
      <dgm:prSet/>
      <dgm:spPr/>
      <dgm:t>
        <a:bodyPr/>
        <a:lstStyle/>
        <a:p>
          <a:r>
            <a:rPr kumimoji="1" lang="zh-CN" b="0" dirty="0"/>
            <a:t>Team project time is not guaranteed, some teams do both project and operation</a:t>
          </a:r>
          <a:endParaRPr lang="en-US" dirty="0"/>
        </a:p>
      </dgm:t>
    </dgm:pt>
    <dgm:pt modelId="{1790408A-F62A-4576-A96D-97D502D74A7B}" type="parTrans" cxnId="{DE89EEBB-6B61-4726-A63C-C5226CC84F4C}">
      <dgm:prSet/>
      <dgm:spPr/>
      <dgm:t>
        <a:bodyPr/>
        <a:lstStyle/>
        <a:p>
          <a:endParaRPr lang="en-US"/>
        </a:p>
      </dgm:t>
    </dgm:pt>
    <dgm:pt modelId="{E23CCE9D-3A43-4F82-A43D-5E96D4ECA7A3}" type="sibTrans" cxnId="{DE89EEBB-6B61-4726-A63C-C5226CC84F4C}">
      <dgm:prSet/>
      <dgm:spPr/>
      <dgm:t>
        <a:bodyPr/>
        <a:lstStyle/>
        <a:p>
          <a:endParaRPr lang="en-US"/>
        </a:p>
      </dgm:t>
    </dgm:pt>
    <dgm:pt modelId="{07DDFE15-0B98-4DB4-9FBE-E1721DAD11D6}">
      <dgm:prSet/>
      <dgm:spPr/>
      <dgm:t>
        <a:bodyPr/>
        <a:lstStyle/>
        <a:p>
          <a:r>
            <a:rPr kumimoji="1" lang="zh-CN" b="0" dirty="0"/>
            <a:t>Team stability issues</a:t>
          </a:r>
          <a:endParaRPr lang="en-US" dirty="0"/>
        </a:p>
      </dgm:t>
    </dgm:pt>
    <dgm:pt modelId="{3FEA4250-143A-4BF7-A846-8B5FE7B203EC}" type="parTrans" cxnId="{F6AF563C-9F81-41AA-9C98-3D0B1CF2D114}">
      <dgm:prSet/>
      <dgm:spPr/>
      <dgm:t>
        <a:bodyPr/>
        <a:lstStyle/>
        <a:p>
          <a:endParaRPr lang="en-US"/>
        </a:p>
      </dgm:t>
    </dgm:pt>
    <dgm:pt modelId="{0C81BAFA-7D60-4C82-AFEF-FAEBEE5CCE0B}" type="sibTrans" cxnId="{F6AF563C-9F81-41AA-9C98-3D0B1CF2D114}">
      <dgm:prSet/>
      <dgm:spPr/>
      <dgm:t>
        <a:bodyPr/>
        <a:lstStyle/>
        <a:p>
          <a:endParaRPr lang="en-US"/>
        </a:p>
      </dgm:t>
    </dgm:pt>
    <dgm:pt modelId="{42EDF4B4-524F-4BCA-AF5A-18AC02D18FD1}">
      <dgm:prSet/>
      <dgm:spPr/>
      <dgm:t>
        <a:bodyPr/>
        <a:lstStyle/>
        <a:p>
          <a:r>
            <a:rPr kumimoji="1" lang="zh-CN" b="1"/>
            <a:t>Implementation experience:</a:t>
          </a:r>
          <a:endParaRPr lang="en-US"/>
        </a:p>
      </dgm:t>
    </dgm:pt>
    <dgm:pt modelId="{4C60461F-F385-42CD-910E-995214199FAE}" type="parTrans" cxnId="{B80A3097-93F4-40E6-99D2-79FD457BF882}">
      <dgm:prSet/>
      <dgm:spPr/>
      <dgm:t>
        <a:bodyPr/>
        <a:lstStyle/>
        <a:p>
          <a:endParaRPr lang="en-US"/>
        </a:p>
      </dgm:t>
    </dgm:pt>
    <dgm:pt modelId="{D2E570F0-3F1C-4510-8BD1-E3B17185A551}" type="sibTrans" cxnId="{B80A3097-93F4-40E6-99D2-79FD457BF882}">
      <dgm:prSet/>
      <dgm:spPr/>
      <dgm:t>
        <a:bodyPr/>
        <a:lstStyle/>
        <a:p>
          <a:endParaRPr lang="en-US"/>
        </a:p>
      </dgm:t>
    </dgm:pt>
    <dgm:pt modelId="{836769BE-0A44-4F89-99BB-025F05EBC4AB}">
      <dgm:prSet/>
      <dgm:spPr/>
      <dgm:t>
        <a:bodyPr/>
        <a:lstStyle/>
        <a:p>
          <a:r>
            <a:rPr kumimoji="1" lang="zh-CN" b="0" dirty="0"/>
            <a:t>A deep understanding of the basics, processes and values of agility is essential</a:t>
          </a:r>
          <a:endParaRPr lang="en-US" dirty="0"/>
        </a:p>
      </dgm:t>
    </dgm:pt>
    <dgm:pt modelId="{FBC99793-964C-4762-80BC-045D348E4C48}" type="parTrans" cxnId="{697909D0-03E1-4F36-BB8E-06137BBFC7ED}">
      <dgm:prSet/>
      <dgm:spPr/>
      <dgm:t>
        <a:bodyPr/>
        <a:lstStyle/>
        <a:p>
          <a:endParaRPr lang="en-US"/>
        </a:p>
      </dgm:t>
    </dgm:pt>
    <dgm:pt modelId="{D0A68662-9347-4DB9-8254-0F2AB4D5FAA5}" type="sibTrans" cxnId="{697909D0-03E1-4F36-BB8E-06137BBFC7ED}">
      <dgm:prSet/>
      <dgm:spPr/>
      <dgm:t>
        <a:bodyPr/>
        <a:lstStyle/>
        <a:p>
          <a:endParaRPr lang="en-US"/>
        </a:p>
      </dgm:t>
    </dgm:pt>
    <dgm:pt modelId="{85CBE7D6-DC8C-495B-ACD7-5FD4619FB6F1}">
      <dgm:prSet/>
      <dgm:spPr/>
      <dgm:t>
        <a:bodyPr/>
        <a:lstStyle/>
        <a:p>
          <a:r>
            <a:rPr kumimoji="1" lang="zh-CN" b="0" dirty="0"/>
            <a:t>Early in</a:t>
          </a:r>
          <a:r>
            <a:rPr kumimoji="1" lang="en-US" altLang="zh-CN" b="0" dirty="0" err="1"/>
            <a:t>volve</a:t>
          </a:r>
          <a:r>
            <a:rPr kumimoji="1" lang="en-US" altLang="zh-CN" b="0" dirty="0"/>
            <a:t> in</a:t>
          </a:r>
          <a:r>
            <a:rPr kumimoji="1" lang="zh-CN" b="0" dirty="0"/>
            <a:t> the project, </a:t>
          </a:r>
          <a:r>
            <a:rPr kumimoji="1" lang="en-US" altLang="zh-CN" b="0" dirty="0"/>
            <a:t>PO</a:t>
          </a:r>
          <a:r>
            <a:rPr kumimoji="1" lang="zh-CN" b="0" dirty="0"/>
            <a:t> and business people are trained to understand the characteristics of agile projects</a:t>
          </a:r>
          <a:endParaRPr lang="en-US" dirty="0"/>
        </a:p>
      </dgm:t>
    </dgm:pt>
    <dgm:pt modelId="{8CDDA95F-6AD2-4176-B359-961F349519B5}" type="parTrans" cxnId="{CBC2282F-F2F6-45FD-B321-BCDA5A193BEA}">
      <dgm:prSet/>
      <dgm:spPr/>
      <dgm:t>
        <a:bodyPr/>
        <a:lstStyle/>
        <a:p>
          <a:endParaRPr lang="en-US"/>
        </a:p>
      </dgm:t>
    </dgm:pt>
    <dgm:pt modelId="{4CA75662-75F8-480D-890C-8BC9FD9D022B}" type="sibTrans" cxnId="{CBC2282F-F2F6-45FD-B321-BCDA5A193BEA}">
      <dgm:prSet/>
      <dgm:spPr/>
      <dgm:t>
        <a:bodyPr/>
        <a:lstStyle/>
        <a:p>
          <a:endParaRPr lang="en-US"/>
        </a:p>
      </dgm:t>
    </dgm:pt>
    <dgm:pt modelId="{D6CDF842-ADB8-49DF-969A-0E17860B9293}">
      <dgm:prSet/>
      <dgm:spPr/>
      <dgm:t>
        <a:bodyPr/>
        <a:lstStyle/>
        <a:p>
          <a:r>
            <a:rPr kumimoji="1" lang="zh-CN" b="0" dirty="0"/>
            <a:t>Commitment to product manager project time input from start</a:t>
          </a:r>
          <a:endParaRPr lang="en-US" dirty="0"/>
        </a:p>
      </dgm:t>
    </dgm:pt>
    <dgm:pt modelId="{D7951388-7FF2-4F43-8FA7-0B9C5B51F1B8}" type="parTrans" cxnId="{214D0A7F-405B-4316-A7FD-ACBE25A9CCBD}">
      <dgm:prSet/>
      <dgm:spPr/>
      <dgm:t>
        <a:bodyPr/>
        <a:lstStyle/>
        <a:p>
          <a:endParaRPr lang="en-US"/>
        </a:p>
      </dgm:t>
    </dgm:pt>
    <dgm:pt modelId="{524FF6B7-C0D6-4546-ABA3-4ED7F4C2FD55}" type="sibTrans" cxnId="{214D0A7F-405B-4316-A7FD-ACBE25A9CCBD}">
      <dgm:prSet/>
      <dgm:spPr/>
      <dgm:t>
        <a:bodyPr/>
        <a:lstStyle/>
        <a:p>
          <a:endParaRPr lang="en-US"/>
        </a:p>
      </dgm:t>
    </dgm:pt>
    <dgm:pt modelId="{FEC0EFC9-5EF5-4F01-9915-7033E2516110}">
      <dgm:prSet/>
      <dgm:spPr/>
      <dgm:t>
        <a:bodyPr/>
        <a:lstStyle/>
        <a:p>
          <a:r>
            <a:rPr kumimoji="1" lang="zh-CN" b="0" dirty="0"/>
            <a:t>The role of Agile Masters needs to play </a:t>
          </a:r>
          <a:r>
            <a:rPr kumimoji="1" lang="en-US" altLang="zh-CN" b="0" dirty="0"/>
            <a:t>the role</a:t>
          </a:r>
          <a:endParaRPr lang="en-US" dirty="0"/>
        </a:p>
      </dgm:t>
    </dgm:pt>
    <dgm:pt modelId="{E2D2ACF2-C44B-400A-A47E-36D34E25C002}" type="parTrans" cxnId="{51B1F735-6B29-4224-9BE8-95401D1F7994}">
      <dgm:prSet/>
      <dgm:spPr/>
      <dgm:t>
        <a:bodyPr/>
        <a:lstStyle/>
        <a:p>
          <a:endParaRPr lang="en-US"/>
        </a:p>
      </dgm:t>
    </dgm:pt>
    <dgm:pt modelId="{63AFEA86-BFEF-45B7-BA06-1E0CDC71D3B2}" type="sibTrans" cxnId="{51B1F735-6B29-4224-9BE8-95401D1F7994}">
      <dgm:prSet/>
      <dgm:spPr/>
      <dgm:t>
        <a:bodyPr/>
        <a:lstStyle/>
        <a:p>
          <a:endParaRPr lang="en-US"/>
        </a:p>
      </dgm:t>
    </dgm:pt>
    <dgm:pt modelId="{16DEE717-DB89-4203-A277-C80F8422FB67}">
      <dgm:prSet/>
      <dgm:spPr/>
      <dgm:t>
        <a:bodyPr/>
        <a:lstStyle/>
        <a:p>
          <a:r>
            <a:rPr kumimoji="1" lang="zh-CN" b="0" dirty="0"/>
            <a:t>Trust between development team</a:t>
          </a:r>
          <a:r>
            <a:rPr kumimoji="1" lang="zh-CN" altLang="en-US" b="0" dirty="0"/>
            <a:t>， </a:t>
          </a:r>
          <a:r>
            <a:rPr kumimoji="1" lang="en-US" altLang="zh-CN" b="0" dirty="0"/>
            <a:t>PO,  </a:t>
          </a:r>
          <a:r>
            <a:rPr kumimoji="1" lang="zh-CN" b="0" dirty="0"/>
            <a:t>project stakeholders should be ongoing</a:t>
          </a:r>
          <a:endParaRPr lang="en-US" dirty="0"/>
        </a:p>
      </dgm:t>
    </dgm:pt>
    <dgm:pt modelId="{8777DD84-5EB9-4182-9D6F-66B94F0BE549}" type="parTrans" cxnId="{796B63DC-B02C-4B5E-980B-675C0F677A9C}">
      <dgm:prSet/>
      <dgm:spPr/>
      <dgm:t>
        <a:bodyPr/>
        <a:lstStyle/>
        <a:p>
          <a:endParaRPr lang="en-US"/>
        </a:p>
      </dgm:t>
    </dgm:pt>
    <dgm:pt modelId="{68E28957-236D-450D-9E3A-DCC68A132B2C}" type="sibTrans" cxnId="{796B63DC-B02C-4B5E-980B-675C0F677A9C}">
      <dgm:prSet/>
      <dgm:spPr/>
      <dgm:t>
        <a:bodyPr/>
        <a:lstStyle/>
        <a:p>
          <a:endParaRPr lang="en-US"/>
        </a:p>
      </dgm:t>
    </dgm:pt>
    <dgm:pt modelId="{5E6492C1-0F1D-480B-91E0-5D00BB8F46C3}">
      <dgm:prSet/>
      <dgm:spPr/>
      <dgm:t>
        <a:bodyPr/>
        <a:lstStyle/>
        <a:p>
          <a:r>
            <a:rPr kumimoji="1" lang="zh-CN" b="0" dirty="0"/>
            <a:t>Application of tools and best practices can greatly improve efficiency, such as ALM tools, automation tools, etc</a:t>
          </a:r>
          <a:endParaRPr lang="en-US" dirty="0"/>
        </a:p>
      </dgm:t>
    </dgm:pt>
    <dgm:pt modelId="{E27D84ED-7D64-4ABB-BD8E-17F6FE9E6082}" type="parTrans" cxnId="{E4227AA6-57AD-422F-87F1-16C73EA00CA3}">
      <dgm:prSet/>
      <dgm:spPr/>
      <dgm:t>
        <a:bodyPr/>
        <a:lstStyle/>
        <a:p>
          <a:endParaRPr lang="en-US"/>
        </a:p>
      </dgm:t>
    </dgm:pt>
    <dgm:pt modelId="{1AB3C424-7D9D-4002-B05B-5BF5EF1D2F76}" type="sibTrans" cxnId="{E4227AA6-57AD-422F-87F1-16C73EA00CA3}">
      <dgm:prSet/>
      <dgm:spPr/>
      <dgm:t>
        <a:bodyPr/>
        <a:lstStyle/>
        <a:p>
          <a:endParaRPr lang="en-US"/>
        </a:p>
      </dgm:t>
    </dgm:pt>
    <dgm:pt modelId="{CA0995FE-E8B7-43A1-8762-7E8048744A22}">
      <dgm:prSet/>
      <dgm:spPr/>
      <dgm:t>
        <a:bodyPr/>
        <a:lstStyle/>
        <a:p>
          <a:r>
            <a:rPr kumimoji="1" lang="zh-CN" b="0" dirty="0"/>
            <a:t>Familiar with the DevOps concept, the operation and maintenance team as one of the important stakeholders</a:t>
          </a:r>
          <a:endParaRPr lang="en-US" dirty="0"/>
        </a:p>
      </dgm:t>
    </dgm:pt>
    <dgm:pt modelId="{4E1FB62E-81BC-48C8-A78F-4982944DF787}" type="parTrans" cxnId="{DF0502CF-DC54-40F1-9153-6882BDF5DAB0}">
      <dgm:prSet/>
      <dgm:spPr/>
      <dgm:t>
        <a:bodyPr/>
        <a:lstStyle/>
        <a:p>
          <a:endParaRPr lang="en-US"/>
        </a:p>
      </dgm:t>
    </dgm:pt>
    <dgm:pt modelId="{ABDAE49D-C72D-4A6E-BD57-FDB4BD09E142}" type="sibTrans" cxnId="{DF0502CF-DC54-40F1-9153-6882BDF5DAB0}">
      <dgm:prSet/>
      <dgm:spPr/>
      <dgm:t>
        <a:bodyPr/>
        <a:lstStyle/>
        <a:p>
          <a:endParaRPr lang="en-US"/>
        </a:p>
      </dgm:t>
    </dgm:pt>
    <dgm:pt modelId="{78CAFD6B-8E38-48FC-8377-F11F391D017B}" type="pres">
      <dgm:prSet presAssocID="{E11918F3-B862-4364-BAB3-1666CEB9D0FE}" presName="linear" presStyleCnt="0">
        <dgm:presLayoutVars>
          <dgm:animLvl val="lvl"/>
          <dgm:resizeHandles val="exact"/>
        </dgm:presLayoutVars>
      </dgm:prSet>
      <dgm:spPr/>
    </dgm:pt>
    <dgm:pt modelId="{8D3C9BB2-67F9-4572-BBE2-26A9E5CB356C}" type="pres">
      <dgm:prSet presAssocID="{75ED0C2A-0B42-4D84-B8CC-CCE4E9D2B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B60390-A496-4574-83E2-C51285BEEC95}" type="pres">
      <dgm:prSet presAssocID="{75ED0C2A-0B42-4D84-B8CC-CCE4E9D2BE28}" presName="childText" presStyleLbl="revTx" presStyleIdx="0" presStyleCnt="2">
        <dgm:presLayoutVars>
          <dgm:bulletEnabled val="1"/>
        </dgm:presLayoutVars>
      </dgm:prSet>
      <dgm:spPr/>
    </dgm:pt>
    <dgm:pt modelId="{A6118C2B-09FF-4DB0-9007-B5ACD36F0C26}" type="pres">
      <dgm:prSet presAssocID="{42EDF4B4-524F-4BCA-AF5A-18AC02D18F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81C0587-85FD-454D-A599-34987DADB544}" type="pres">
      <dgm:prSet presAssocID="{42EDF4B4-524F-4BCA-AF5A-18AC02D18FD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06F9F05-30CE-4B54-8672-4EB11E987E55}" srcId="{E11918F3-B862-4364-BAB3-1666CEB9D0FE}" destId="{75ED0C2A-0B42-4D84-B8CC-CCE4E9D2BE28}" srcOrd="0" destOrd="0" parTransId="{456A1EA9-277B-43DC-AECF-D9902B3BC73E}" sibTransId="{F90641F3-597F-4EDB-9057-1C68C6BAA340}"/>
    <dgm:cxn modelId="{2531E313-C38C-4016-A24F-B4083643F56F}" type="presOf" srcId="{75ED0C2A-0B42-4D84-B8CC-CCE4E9D2BE28}" destId="{8D3C9BB2-67F9-4572-BBE2-26A9E5CB356C}" srcOrd="0" destOrd="0" presId="urn:microsoft.com/office/officeart/2005/8/layout/vList2"/>
    <dgm:cxn modelId="{FDFFE214-1F86-4129-BB67-BF906E185DAC}" type="presOf" srcId="{07DDFE15-0B98-4DB4-9FBE-E1721DAD11D6}" destId="{5EB60390-A496-4574-83E2-C51285BEEC95}" srcOrd="0" destOrd="8" presId="urn:microsoft.com/office/officeart/2005/8/layout/vList2"/>
    <dgm:cxn modelId="{CF8C1816-9B69-4F8A-AA81-C4CE637CBDCD}" type="presOf" srcId="{42EDF4B4-524F-4BCA-AF5A-18AC02D18FD1}" destId="{A6118C2B-09FF-4DB0-9007-B5ACD36F0C26}" srcOrd="0" destOrd="0" presId="urn:microsoft.com/office/officeart/2005/8/layout/vList2"/>
    <dgm:cxn modelId="{5F5F0518-369F-48FF-84CD-27244A8D80D5}" srcId="{75ED0C2A-0B42-4D84-B8CC-CCE4E9D2BE28}" destId="{CBB1867A-CD7E-4412-AAAC-42045DC24E57}" srcOrd="1" destOrd="0" parTransId="{AFCD67CC-9554-43D9-82DD-625AB654FA48}" sibTransId="{8953F942-6F9F-436D-9F4D-15501762018A}"/>
    <dgm:cxn modelId="{9350BE18-393D-4B4C-8437-2C77CE2A3BCC}" srcId="{75ED0C2A-0B42-4D84-B8CC-CCE4E9D2BE28}" destId="{A1255730-D93D-4B47-BEB8-A5E5C98E2669}" srcOrd="5" destOrd="0" parTransId="{2FB1965B-3957-4E9C-A757-8C150834381F}" sibTransId="{A47605FF-FA32-4499-B747-C74ADB564685}"/>
    <dgm:cxn modelId="{CEA1B81C-B76D-463C-A5DF-FC996DDE5BE4}" type="presOf" srcId="{16DEE717-DB89-4203-A277-C80F8422FB67}" destId="{781C0587-85FD-454D-A599-34987DADB544}" srcOrd="0" destOrd="4" presId="urn:microsoft.com/office/officeart/2005/8/layout/vList2"/>
    <dgm:cxn modelId="{A4528823-4C80-4744-9964-AC51E83D2A0C}" srcId="{75ED0C2A-0B42-4D84-B8CC-CCE4E9D2BE28}" destId="{87A8DF55-7FFC-43F3-AC7E-A6671514FCED}" srcOrd="0" destOrd="0" parTransId="{B177285F-0DCA-4BB0-A3A6-963D5A36E0E2}" sibTransId="{0C91E0D8-F559-4427-9D27-3F5DBB447447}"/>
    <dgm:cxn modelId="{46F86025-6951-41D3-BE41-4EDCA531530C}" type="presOf" srcId="{D6CDF842-ADB8-49DF-969A-0E17860B9293}" destId="{781C0587-85FD-454D-A599-34987DADB544}" srcOrd="0" destOrd="2" presId="urn:microsoft.com/office/officeart/2005/8/layout/vList2"/>
    <dgm:cxn modelId="{CBC2282F-F2F6-45FD-B321-BCDA5A193BEA}" srcId="{42EDF4B4-524F-4BCA-AF5A-18AC02D18FD1}" destId="{85CBE7D6-DC8C-495B-ACD7-5FD4619FB6F1}" srcOrd="1" destOrd="0" parTransId="{8CDDA95F-6AD2-4176-B359-961F349519B5}" sibTransId="{4CA75662-75F8-480D-890C-8BC9FD9D022B}"/>
    <dgm:cxn modelId="{A0189D35-EE08-42F7-B3C5-DDF12DF15F26}" type="presOf" srcId="{85CBE7D6-DC8C-495B-ACD7-5FD4619FB6F1}" destId="{781C0587-85FD-454D-A599-34987DADB544}" srcOrd="0" destOrd="1" presId="urn:microsoft.com/office/officeart/2005/8/layout/vList2"/>
    <dgm:cxn modelId="{51B1F735-6B29-4224-9BE8-95401D1F7994}" srcId="{42EDF4B4-524F-4BCA-AF5A-18AC02D18FD1}" destId="{FEC0EFC9-5EF5-4F01-9915-7033E2516110}" srcOrd="3" destOrd="0" parTransId="{E2D2ACF2-C44B-400A-A47E-36D34E25C002}" sibTransId="{63AFEA86-BFEF-45B7-BA06-1E0CDC71D3B2}"/>
    <dgm:cxn modelId="{172FB536-DB73-4783-9D8D-56574AF656AA}" srcId="{75ED0C2A-0B42-4D84-B8CC-CCE4E9D2BE28}" destId="{31D3F7A5-6F66-40C7-A242-22BD79C1AFFF}" srcOrd="6" destOrd="0" parTransId="{8F0AC3BC-0A88-4211-AA94-7338E96F7184}" sibTransId="{7673D91A-BA45-4DB7-98DA-621E7F78E061}"/>
    <dgm:cxn modelId="{F6AF563C-9F81-41AA-9C98-3D0B1CF2D114}" srcId="{75ED0C2A-0B42-4D84-B8CC-CCE4E9D2BE28}" destId="{07DDFE15-0B98-4DB4-9FBE-E1721DAD11D6}" srcOrd="8" destOrd="0" parTransId="{3FEA4250-143A-4BF7-A846-8B5FE7B203EC}" sibTransId="{0C81BAFA-7D60-4C82-AFEF-FAEBEE5CCE0B}"/>
    <dgm:cxn modelId="{C91FE167-04CC-48A7-82F3-1CFE82FCF2C7}" type="presOf" srcId="{FEC0EFC9-5EF5-4F01-9915-7033E2516110}" destId="{781C0587-85FD-454D-A599-34987DADB544}" srcOrd="0" destOrd="3" presId="urn:microsoft.com/office/officeart/2005/8/layout/vList2"/>
    <dgm:cxn modelId="{8F84454C-5C48-4142-8BE0-6EBD8B142909}" srcId="{75ED0C2A-0B42-4D84-B8CC-CCE4E9D2BE28}" destId="{0E6445C8-E26D-49FB-ABCD-82F6B28E8F08}" srcOrd="4" destOrd="0" parTransId="{AB72F42C-EF29-4310-BFB7-6CA422879088}" sibTransId="{8C7D3622-BEA6-4EF0-9135-7ECFA1EDCE8B}"/>
    <dgm:cxn modelId="{12E9DE74-58E5-4D8F-97A1-A0619A5F1AD2}" type="presOf" srcId="{CA0995FE-E8B7-43A1-8762-7E8048744A22}" destId="{781C0587-85FD-454D-A599-34987DADB544}" srcOrd="0" destOrd="6" presId="urn:microsoft.com/office/officeart/2005/8/layout/vList2"/>
    <dgm:cxn modelId="{E110DC55-D7BB-4C58-8E92-D632133B2447}" type="presOf" srcId="{836769BE-0A44-4F89-99BB-025F05EBC4AB}" destId="{781C0587-85FD-454D-A599-34987DADB544}" srcOrd="0" destOrd="0" presId="urn:microsoft.com/office/officeart/2005/8/layout/vList2"/>
    <dgm:cxn modelId="{5CB12C76-AD29-40D9-A5BB-FEB29CDA0EB0}" type="presOf" srcId="{A1255730-D93D-4B47-BEB8-A5E5C98E2669}" destId="{5EB60390-A496-4574-83E2-C51285BEEC95}" srcOrd="0" destOrd="5" presId="urn:microsoft.com/office/officeart/2005/8/layout/vList2"/>
    <dgm:cxn modelId="{214D0A7F-405B-4316-A7FD-ACBE25A9CCBD}" srcId="{42EDF4B4-524F-4BCA-AF5A-18AC02D18FD1}" destId="{D6CDF842-ADB8-49DF-969A-0E17860B9293}" srcOrd="2" destOrd="0" parTransId="{D7951388-7FF2-4F43-8FA7-0B9C5B51F1B8}" sibTransId="{524FF6B7-C0D6-4546-ABA3-4ED7F4C2FD55}"/>
    <dgm:cxn modelId="{0585F38D-FC29-43BB-B78F-CDDF0CF72AF2}" type="presOf" srcId="{87A8DF55-7FFC-43F3-AC7E-A6671514FCED}" destId="{5EB60390-A496-4574-83E2-C51285BEEC95}" srcOrd="0" destOrd="0" presId="urn:microsoft.com/office/officeart/2005/8/layout/vList2"/>
    <dgm:cxn modelId="{B80A3097-93F4-40E6-99D2-79FD457BF882}" srcId="{E11918F3-B862-4364-BAB3-1666CEB9D0FE}" destId="{42EDF4B4-524F-4BCA-AF5A-18AC02D18FD1}" srcOrd="1" destOrd="0" parTransId="{4C60461F-F385-42CD-910E-995214199FAE}" sibTransId="{D2E570F0-3F1C-4510-8BD1-E3B17185A551}"/>
    <dgm:cxn modelId="{1D29499D-1429-430C-A411-AD86B0D05980}" srcId="{75ED0C2A-0B42-4D84-B8CC-CCE4E9D2BE28}" destId="{2D70ACE5-DD9F-4ADD-B65B-689B4486D6AD}" srcOrd="3" destOrd="0" parTransId="{3CB8B563-A3B8-474F-913A-1E6420EED1F4}" sibTransId="{AE5F70AD-DF75-43B5-BA74-315CA96C6F77}"/>
    <dgm:cxn modelId="{E4227AA6-57AD-422F-87F1-16C73EA00CA3}" srcId="{42EDF4B4-524F-4BCA-AF5A-18AC02D18FD1}" destId="{5E6492C1-0F1D-480B-91E0-5D00BB8F46C3}" srcOrd="5" destOrd="0" parTransId="{E27D84ED-7D64-4ABB-BD8E-17F6FE9E6082}" sibTransId="{1AB3C424-7D9D-4002-B05B-5BF5EF1D2F76}"/>
    <dgm:cxn modelId="{026CA4A9-325A-4761-887A-A130EB6B1BAD}" type="presOf" srcId="{E11918F3-B862-4364-BAB3-1666CEB9D0FE}" destId="{78CAFD6B-8E38-48FC-8377-F11F391D017B}" srcOrd="0" destOrd="0" presId="urn:microsoft.com/office/officeart/2005/8/layout/vList2"/>
    <dgm:cxn modelId="{DE89EEBB-6B61-4726-A63C-C5226CC84F4C}" srcId="{75ED0C2A-0B42-4D84-B8CC-CCE4E9D2BE28}" destId="{FCD68A79-251D-4786-B85D-0336A29A9C07}" srcOrd="7" destOrd="0" parTransId="{1790408A-F62A-4576-A96D-97D502D74A7B}" sibTransId="{E23CCE9D-3A43-4F82-A43D-5E96D4ECA7A3}"/>
    <dgm:cxn modelId="{F1FE26C8-4A26-43AC-8641-16399A918C69}" type="presOf" srcId="{FCD68A79-251D-4786-B85D-0336A29A9C07}" destId="{5EB60390-A496-4574-83E2-C51285BEEC95}" srcOrd="0" destOrd="7" presId="urn:microsoft.com/office/officeart/2005/8/layout/vList2"/>
    <dgm:cxn modelId="{69A69BCA-8FF0-489F-A50E-25F02705757B}" type="presOf" srcId="{CBB1867A-CD7E-4412-AAAC-42045DC24E57}" destId="{5EB60390-A496-4574-83E2-C51285BEEC95}" srcOrd="0" destOrd="1" presId="urn:microsoft.com/office/officeart/2005/8/layout/vList2"/>
    <dgm:cxn modelId="{DF0502CF-DC54-40F1-9153-6882BDF5DAB0}" srcId="{42EDF4B4-524F-4BCA-AF5A-18AC02D18FD1}" destId="{CA0995FE-E8B7-43A1-8762-7E8048744A22}" srcOrd="6" destOrd="0" parTransId="{4E1FB62E-81BC-48C8-A78F-4982944DF787}" sibTransId="{ABDAE49D-C72D-4A6E-BD57-FDB4BD09E142}"/>
    <dgm:cxn modelId="{697909D0-03E1-4F36-BB8E-06137BBFC7ED}" srcId="{42EDF4B4-524F-4BCA-AF5A-18AC02D18FD1}" destId="{836769BE-0A44-4F89-99BB-025F05EBC4AB}" srcOrd="0" destOrd="0" parTransId="{FBC99793-964C-4762-80BC-045D348E4C48}" sibTransId="{D0A68662-9347-4DB9-8254-0F2AB4D5FAA5}"/>
    <dgm:cxn modelId="{796B63DC-B02C-4B5E-980B-675C0F677A9C}" srcId="{42EDF4B4-524F-4BCA-AF5A-18AC02D18FD1}" destId="{16DEE717-DB89-4203-A277-C80F8422FB67}" srcOrd="4" destOrd="0" parTransId="{8777DD84-5EB9-4182-9D6F-66B94F0BE549}" sibTransId="{68E28957-236D-450D-9E3A-DCC68A132B2C}"/>
    <dgm:cxn modelId="{58F095DD-9C60-408D-B9D2-9EDB5CD073FD}" srcId="{75ED0C2A-0B42-4D84-B8CC-CCE4E9D2BE28}" destId="{2F2F5809-2CAE-42A4-A585-CD7747F81761}" srcOrd="2" destOrd="0" parTransId="{809F5B54-2CE1-4A0E-A6D3-8A5CAAF2DCF3}" sibTransId="{0CC3AB06-5BCB-411C-87C2-28F086D7F375}"/>
    <dgm:cxn modelId="{D6A47EE1-6872-4B6F-8267-34825116BDD2}" type="presOf" srcId="{0E6445C8-E26D-49FB-ABCD-82F6B28E8F08}" destId="{5EB60390-A496-4574-83E2-C51285BEEC95}" srcOrd="0" destOrd="4" presId="urn:microsoft.com/office/officeart/2005/8/layout/vList2"/>
    <dgm:cxn modelId="{0BE28BE2-70C3-471B-9A7A-F539E845725A}" type="presOf" srcId="{2D70ACE5-DD9F-4ADD-B65B-689B4486D6AD}" destId="{5EB60390-A496-4574-83E2-C51285BEEC95}" srcOrd="0" destOrd="3" presId="urn:microsoft.com/office/officeart/2005/8/layout/vList2"/>
    <dgm:cxn modelId="{C0BE30E4-C0F3-48EF-BDB6-0EC82D86A34F}" type="presOf" srcId="{31D3F7A5-6F66-40C7-A242-22BD79C1AFFF}" destId="{5EB60390-A496-4574-83E2-C51285BEEC95}" srcOrd="0" destOrd="6" presId="urn:microsoft.com/office/officeart/2005/8/layout/vList2"/>
    <dgm:cxn modelId="{B7FD69F0-4755-4BF0-9732-D4F15E8ABC6E}" type="presOf" srcId="{2F2F5809-2CAE-42A4-A585-CD7747F81761}" destId="{5EB60390-A496-4574-83E2-C51285BEEC95}" srcOrd="0" destOrd="2" presId="urn:microsoft.com/office/officeart/2005/8/layout/vList2"/>
    <dgm:cxn modelId="{4156CBF9-17F8-4772-AA2C-2285D6D13636}" type="presOf" srcId="{5E6492C1-0F1D-480B-91E0-5D00BB8F46C3}" destId="{781C0587-85FD-454D-A599-34987DADB544}" srcOrd="0" destOrd="5" presId="urn:microsoft.com/office/officeart/2005/8/layout/vList2"/>
    <dgm:cxn modelId="{5D846C85-0B86-4FE0-A2B9-000CE04CA475}" type="presParOf" srcId="{78CAFD6B-8E38-48FC-8377-F11F391D017B}" destId="{8D3C9BB2-67F9-4572-BBE2-26A9E5CB356C}" srcOrd="0" destOrd="0" presId="urn:microsoft.com/office/officeart/2005/8/layout/vList2"/>
    <dgm:cxn modelId="{2590FC5D-421F-4363-9564-8D0CD8AD218C}" type="presParOf" srcId="{78CAFD6B-8E38-48FC-8377-F11F391D017B}" destId="{5EB60390-A496-4574-83E2-C51285BEEC95}" srcOrd="1" destOrd="0" presId="urn:microsoft.com/office/officeart/2005/8/layout/vList2"/>
    <dgm:cxn modelId="{65915275-F161-4CB0-8FC8-523F32C27358}" type="presParOf" srcId="{78CAFD6B-8E38-48FC-8377-F11F391D017B}" destId="{A6118C2B-09FF-4DB0-9007-B5ACD36F0C26}" srcOrd="2" destOrd="0" presId="urn:microsoft.com/office/officeart/2005/8/layout/vList2"/>
    <dgm:cxn modelId="{799126A7-6F45-4E56-95C3-62B47B167F8E}" type="presParOf" srcId="{78CAFD6B-8E38-48FC-8377-F11F391D017B}" destId="{781C0587-85FD-454D-A599-34987DADB54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968F89-5F47-4180-AF21-14A750034E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B4DB9-8259-4559-90FD-1C49DAC1698E}">
      <dgm:prSet/>
      <dgm:spPr/>
      <dgm:t>
        <a:bodyPr/>
        <a:lstStyle/>
        <a:p>
          <a:r>
            <a:rPr kumimoji="1" lang="zh-CN" b="1" dirty="0"/>
            <a:t>Value to business (6 agile Scrum teams in China)</a:t>
          </a:r>
          <a:endParaRPr lang="en-US" dirty="0"/>
        </a:p>
      </dgm:t>
    </dgm:pt>
    <dgm:pt modelId="{90F93826-7EC2-485D-B8EA-D436DF3C721F}" type="parTrans" cxnId="{4261B873-F6A4-4138-865D-063EEE002706}">
      <dgm:prSet/>
      <dgm:spPr/>
      <dgm:t>
        <a:bodyPr/>
        <a:lstStyle/>
        <a:p>
          <a:endParaRPr lang="en-US"/>
        </a:p>
      </dgm:t>
    </dgm:pt>
    <dgm:pt modelId="{387A1CE4-38EE-4291-A063-C056BD5B8D92}" type="sibTrans" cxnId="{4261B873-F6A4-4138-865D-063EEE002706}">
      <dgm:prSet/>
      <dgm:spPr/>
      <dgm:t>
        <a:bodyPr/>
        <a:lstStyle/>
        <a:p>
          <a:endParaRPr lang="en-US"/>
        </a:p>
      </dgm:t>
    </dgm:pt>
    <dgm:pt modelId="{230879FC-DD44-415E-AF08-0BB7B75FED6A}">
      <dgm:prSet/>
      <dgm:spPr/>
      <dgm:t>
        <a:bodyPr/>
        <a:lstStyle/>
        <a:p>
          <a:r>
            <a:rPr kumimoji="1" lang="zh-CN" b="0" dirty="0"/>
            <a:t>20 projects completed year</a:t>
          </a:r>
          <a:r>
            <a:rPr kumimoji="1" lang="en-US" altLang="zh-CN" b="0" dirty="0" err="1"/>
            <a:t>ly</a:t>
          </a:r>
          <a:endParaRPr lang="en-US" dirty="0"/>
        </a:p>
      </dgm:t>
    </dgm:pt>
    <dgm:pt modelId="{BE6913D0-35CE-44D6-8239-C4DB81DA2566}" type="parTrans" cxnId="{EC2C43B2-2931-438A-B3E4-44C1ACBCDA2A}">
      <dgm:prSet/>
      <dgm:spPr/>
      <dgm:t>
        <a:bodyPr/>
        <a:lstStyle/>
        <a:p>
          <a:endParaRPr lang="en-US"/>
        </a:p>
      </dgm:t>
    </dgm:pt>
    <dgm:pt modelId="{2647C9D0-549A-4DE1-ABC8-A9222F50A6C3}" type="sibTrans" cxnId="{EC2C43B2-2931-438A-B3E4-44C1ACBCDA2A}">
      <dgm:prSet/>
      <dgm:spPr/>
      <dgm:t>
        <a:bodyPr/>
        <a:lstStyle/>
        <a:p>
          <a:endParaRPr lang="en-US"/>
        </a:p>
      </dgm:t>
    </dgm:pt>
    <dgm:pt modelId="{298591EF-FFE3-463A-B532-42385088B390}">
      <dgm:prSet/>
      <dgm:spPr/>
      <dgm:t>
        <a:bodyPr/>
        <a:lstStyle/>
        <a:p>
          <a:r>
            <a:rPr kumimoji="1" lang="zh-CN" b="0" dirty="0"/>
            <a:t>95 </a:t>
          </a:r>
          <a:r>
            <a:rPr kumimoji="1" lang="en-US" altLang="zh-CN" b="0" dirty="0"/>
            <a:t>%</a:t>
          </a:r>
          <a:r>
            <a:rPr kumimoji="1" lang="zh-CN" b="0" dirty="0"/>
            <a:t>of projects were completed within expected time and budget</a:t>
          </a:r>
          <a:endParaRPr lang="en-US" dirty="0"/>
        </a:p>
      </dgm:t>
    </dgm:pt>
    <dgm:pt modelId="{5AA92395-C0DC-4136-BFD6-996F2A004DCD}" type="parTrans" cxnId="{52A626D4-3F02-44AA-BDC2-FEA7A0C42D9B}">
      <dgm:prSet/>
      <dgm:spPr/>
      <dgm:t>
        <a:bodyPr/>
        <a:lstStyle/>
        <a:p>
          <a:endParaRPr lang="en-US"/>
        </a:p>
      </dgm:t>
    </dgm:pt>
    <dgm:pt modelId="{115F77BA-4638-4024-87C4-AB716E0D73DD}" type="sibTrans" cxnId="{52A626D4-3F02-44AA-BDC2-FEA7A0C42D9B}">
      <dgm:prSet/>
      <dgm:spPr/>
      <dgm:t>
        <a:bodyPr/>
        <a:lstStyle/>
        <a:p>
          <a:endParaRPr lang="en-US"/>
        </a:p>
      </dgm:t>
    </dgm:pt>
    <dgm:pt modelId="{F9F0B2FB-2F81-4874-9400-6102B56BF397}">
      <dgm:prSet/>
      <dgm:spPr/>
      <dgm:t>
        <a:bodyPr/>
        <a:lstStyle/>
        <a:p>
          <a:r>
            <a:rPr kumimoji="1" lang="zh-CN" b="0" dirty="0"/>
            <a:t>Greatly improved business sector satisfaction, such as meet</a:t>
          </a:r>
          <a:r>
            <a:rPr kumimoji="1" lang="en-US" altLang="zh-CN" b="0" dirty="0"/>
            <a:t> </a:t>
          </a:r>
          <a:r>
            <a:rPr kumimoji="1" lang="zh-CN" b="0" dirty="0"/>
            <a:t>most of the requirements</a:t>
          </a:r>
          <a:r>
            <a:rPr kumimoji="1" lang="en-US" altLang="zh-CN" b="0" dirty="0"/>
            <a:t>, </a:t>
          </a:r>
          <a:r>
            <a:rPr kumimoji="1" lang="zh-CN" b="0" dirty="0"/>
            <a:t>improv</a:t>
          </a:r>
          <a:r>
            <a:rPr kumimoji="1" lang="en-US" altLang="zh-CN" b="0" dirty="0"/>
            <a:t>ed</a:t>
          </a:r>
          <a:r>
            <a:rPr kumimoji="1" lang="zh-CN" b="0" dirty="0"/>
            <a:t> the user experience</a:t>
          </a:r>
          <a:endParaRPr lang="en-US" dirty="0"/>
        </a:p>
      </dgm:t>
    </dgm:pt>
    <dgm:pt modelId="{C8B77D3D-6428-41D2-BF3B-FF6E976D7F73}" type="parTrans" cxnId="{5C10DBE0-2700-472C-8E7D-2775145D0499}">
      <dgm:prSet/>
      <dgm:spPr/>
      <dgm:t>
        <a:bodyPr/>
        <a:lstStyle/>
        <a:p>
          <a:endParaRPr lang="en-US"/>
        </a:p>
      </dgm:t>
    </dgm:pt>
    <dgm:pt modelId="{D7CE3E71-2759-4783-B84C-6C3772F7A630}" type="sibTrans" cxnId="{5C10DBE0-2700-472C-8E7D-2775145D0499}">
      <dgm:prSet/>
      <dgm:spPr/>
      <dgm:t>
        <a:bodyPr/>
        <a:lstStyle/>
        <a:p>
          <a:endParaRPr lang="en-US"/>
        </a:p>
      </dgm:t>
    </dgm:pt>
    <dgm:pt modelId="{E8A4264C-16D0-48CB-9FD7-2AA09B233995}">
      <dgm:prSet/>
      <dgm:spPr/>
      <dgm:t>
        <a:bodyPr/>
        <a:lstStyle/>
        <a:p>
          <a:r>
            <a:rPr kumimoji="1" lang="zh-CN" b="0" dirty="0"/>
            <a:t>A</a:t>
          </a:r>
          <a:r>
            <a:rPr kumimoji="1" lang="en-US" altLang="zh-CN" b="0" dirty="0" err="1"/>
            <a:t>ble</a:t>
          </a:r>
          <a:r>
            <a:rPr kumimoji="1" lang="en-US" altLang="zh-CN" b="0" dirty="0"/>
            <a:t> to </a:t>
          </a:r>
          <a:r>
            <a:rPr kumimoji="1" lang="zh-CN" b="0" dirty="0"/>
            <a:t>maintenance of +100 production system</a:t>
          </a:r>
          <a:endParaRPr lang="en-US" dirty="0"/>
        </a:p>
      </dgm:t>
    </dgm:pt>
    <dgm:pt modelId="{B8F88459-6998-41A7-B531-085DA9F13245}" type="parTrans" cxnId="{D36F116F-90E0-4ED9-9488-FBC65002FDE8}">
      <dgm:prSet/>
      <dgm:spPr/>
      <dgm:t>
        <a:bodyPr/>
        <a:lstStyle/>
        <a:p>
          <a:endParaRPr lang="en-US"/>
        </a:p>
      </dgm:t>
    </dgm:pt>
    <dgm:pt modelId="{FA72E856-7101-4DEB-986F-F79675A444E6}" type="sibTrans" cxnId="{D36F116F-90E0-4ED9-9488-FBC65002FDE8}">
      <dgm:prSet/>
      <dgm:spPr/>
      <dgm:t>
        <a:bodyPr/>
        <a:lstStyle/>
        <a:p>
          <a:endParaRPr lang="en-US"/>
        </a:p>
      </dgm:t>
    </dgm:pt>
    <dgm:pt modelId="{98ECAEAD-5576-4607-930B-3F8F71F7AA67}">
      <dgm:prSet/>
      <dgm:spPr/>
      <dgm:t>
        <a:bodyPr/>
        <a:lstStyle/>
        <a:p>
          <a:r>
            <a:rPr kumimoji="1" lang="en-US" altLang="zh-CN" b="0" dirty="0"/>
            <a:t>T</a:t>
          </a:r>
          <a:r>
            <a:rPr kumimoji="1" lang="zh-CN" b="0" dirty="0"/>
            <a:t>he operation and maintenance efficiency is greatly improved and the cost is reduced</a:t>
          </a:r>
          <a:r>
            <a:rPr kumimoji="1" lang="en-US" altLang="zh-CN" b="0" dirty="0"/>
            <a:t>. As</a:t>
          </a:r>
          <a:r>
            <a:rPr kumimoji="1" lang="zh-CN" b="0" dirty="0"/>
            <a:t> the advice </a:t>
          </a:r>
          <a:r>
            <a:rPr kumimoji="1" lang="en-US" altLang="zh-CN" b="0" dirty="0"/>
            <a:t>given to</a:t>
          </a:r>
          <a:r>
            <a:rPr kumimoji="1" lang="zh-CN" b="0" dirty="0"/>
            <a:t> the operation and maintenance department </a:t>
          </a:r>
          <a:r>
            <a:rPr kumimoji="1" lang="en-US" altLang="zh-CN" b="0" dirty="0"/>
            <a:t>while</a:t>
          </a:r>
          <a:r>
            <a:rPr kumimoji="1" lang="zh-CN" b="0" dirty="0"/>
            <a:t> implement</a:t>
          </a:r>
          <a:r>
            <a:rPr kumimoji="1" lang="en-US" altLang="zh-CN" b="0" dirty="0" err="1"/>
            <a:t>ing</a:t>
          </a:r>
          <a:r>
            <a:rPr kumimoji="1" lang="zh-CN" b="0" dirty="0"/>
            <a:t> the system design stage, </a:t>
          </a:r>
          <a:endParaRPr lang="en-US" dirty="0"/>
        </a:p>
      </dgm:t>
    </dgm:pt>
    <dgm:pt modelId="{2A2AA5CA-255E-4D9F-A005-C99AF7531604}" type="parTrans" cxnId="{9CF5AA32-F993-46B8-89A9-7DDFA2ADA2A5}">
      <dgm:prSet/>
      <dgm:spPr/>
      <dgm:t>
        <a:bodyPr/>
        <a:lstStyle/>
        <a:p>
          <a:endParaRPr lang="en-US"/>
        </a:p>
      </dgm:t>
    </dgm:pt>
    <dgm:pt modelId="{FBEEA5EC-7672-47B2-80BA-9268989C0BA3}" type="sibTrans" cxnId="{9CF5AA32-F993-46B8-89A9-7DDFA2ADA2A5}">
      <dgm:prSet/>
      <dgm:spPr/>
      <dgm:t>
        <a:bodyPr/>
        <a:lstStyle/>
        <a:p>
          <a:endParaRPr lang="en-US"/>
        </a:p>
      </dgm:t>
    </dgm:pt>
    <dgm:pt modelId="{D06B8974-32B2-4976-A33F-26B1AABA4373}">
      <dgm:prSet/>
      <dgm:spPr/>
      <dgm:t>
        <a:bodyPr/>
        <a:lstStyle/>
        <a:p>
          <a:r>
            <a:rPr kumimoji="1" lang="zh-CN" b="0" dirty="0"/>
            <a:t>Team is greatly </a:t>
          </a:r>
          <a:r>
            <a:rPr kumimoji="1" lang="en-US" altLang="zh-CN" b="0" dirty="0"/>
            <a:t>encouraged</a:t>
          </a:r>
          <a:r>
            <a:rPr kumimoji="1" lang="zh-CN" b="0" dirty="0"/>
            <a:t>, more than 50 ideas are presented and at least 15 ideas are effectively implemented</a:t>
          </a:r>
          <a:r>
            <a:rPr kumimoji="1" lang="en-US" altLang="zh-CN" b="0" dirty="0"/>
            <a:t>.</a:t>
          </a:r>
          <a:endParaRPr lang="en-US" dirty="0"/>
        </a:p>
      </dgm:t>
    </dgm:pt>
    <dgm:pt modelId="{C4FC13F1-54E6-4268-8D94-77839F87C873}" type="parTrans" cxnId="{F35480EA-8948-4101-9BFF-4F0161A02046}">
      <dgm:prSet/>
      <dgm:spPr/>
      <dgm:t>
        <a:bodyPr/>
        <a:lstStyle/>
        <a:p>
          <a:endParaRPr lang="en-US"/>
        </a:p>
      </dgm:t>
    </dgm:pt>
    <dgm:pt modelId="{1E516D50-5D9F-42F0-B615-BFA53D994401}" type="sibTrans" cxnId="{F35480EA-8948-4101-9BFF-4F0161A02046}">
      <dgm:prSet/>
      <dgm:spPr/>
      <dgm:t>
        <a:bodyPr/>
        <a:lstStyle/>
        <a:p>
          <a:endParaRPr lang="en-US"/>
        </a:p>
      </dgm:t>
    </dgm:pt>
    <dgm:pt modelId="{E271E86D-1FA8-4257-8273-AFA59B21211D}">
      <dgm:prSet/>
      <dgm:spPr/>
      <dgm:t>
        <a:bodyPr/>
        <a:lstStyle/>
        <a:p>
          <a:r>
            <a:rPr kumimoji="1" lang="zh-CN" b="0" dirty="0"/>
            <a:t>New technologies have also been </a:t>
          </a:r>
          <a:r>
            <a:rPr kumimoji="1" lang="en-US" altLang="zh-CN" b="0" dirty="0"/>
            <a:t>quick</a:t>
          </a:r>
          <a:r>
            <a:rPr kumimoji="1" lang="zh-CN" b="0" dirty="0"/>
            <a:t>ly applied, such as cloud computing, mobile application development and new user experiences</a:t>
          </a:r>
          <a:endParaRPr lang="en-US" dirty="0"/>
        </a:p>
      </dgm:t>
    </dgm:pt>
    <dgm:pt modelId="{BF63CC96-7CB5-4CB1-8CD0-5C735933F84D}" type="parTrans" cxnId="{7A23ED4C-C386-4A2D-8EF3-2070F736908A}">
      <dgm:prSet/>
      <dgm:spPr/>
      <dgm:t>
        <a:bodyPr/>
        <a:lstStyle/>
        <a:p>
          <a:endParaRPr lang="en-US"/>
        </a:p>
      </dgm:t>
    </dgm:pt>
    <dgm:pt modelId="{79BF2DEA-FFB8-4135-87B2-9D03B7D1E013}" type="sibTrans" cxnId="{7A23ED4C-C386-4A2D-8EF3-2070F736908A}">
      <dgm:prSet/>
      <dgm:spPr/>
      <dgm:t>
        <a:bodyPr/>
        <a:lstStyle/>
        <a:p>
          <a:endParaRPr lang="en-US"/>
        </a:p>
      </dgm:t>
    </dgm:pt>
    <dgm:pt modelId="{052BA13A-05E9-4163-87A2-CD2D2FE41026}" type="pres">
      <dgm:prSet presAssocID="{66968F89-5F47-4180-AF21-14A750034EAA}" presName="linear" presStyleCnt="0">
        <dgm:presLayoutVars>
          <dgm:animLvl val="lvl"/>
          <dgm:resizeHandles val="exact"/>
        </dgm:presLayoutVars>
      </dgm:prSet>
      <dgm:spPr/>
    </dgm:pt>
    <dgm:pt modelId="{4D2A5343-4183-4DE6-8D18-B762EC79FF37}" type="pres">
      <dgm:prSet presAssocID="{D01B4DB9-8259-4559-90FD-1C49DAC1698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8007614-037D-4309-B3DD-81B1E1D8CDA8}" type="pres">
      <dgm:prSet presAssocID="{D01B4DB9-8259-4559-90FD-1C49DAC1698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5A38C07-EB3A-4F1D-B0B5-A62D4F540E12}" type="presOf" srcId="{D06B8974-32B2-4976-A33F-26B1AABA4373}" destId="{48007614-037D-4309-B3DD-81B1E1D8CDA8}" srcOrd="0" destOrd="5" presId="urn:microsoft.com/office/officeart/2005/8/layout/vList2"/>
    <dgm:cxn modelId="{11EBC121-E39A-4F69-945C-7A45F0473BD8}" type="presOf" srcId="{D01B4DB9-8259-4559-90FD-1C49DAC1698E}" destId="{4D2A5343-4183-4DE6-8D18-B762EC79FF37}" srcOrd="0" destOrd="0" presId="urn:microsoft.com/office/officeart/2005/8/layout/vList2"/>
    <dgm:cxn modelId="{9CF5AA32-F993-46B8-89A9-7DDFA2ADA2A5}" srcId="{D01B4DB9-8259-4559-90FD-1C49DAC1698E}" destId="{98ECAEAD-5576-4607-930B-3F8F71F7AA67}" srcOrd="4" destOrd="0" parTransId="{2A2AA5CA-255E-4D9F-A005-C99AF7531604}" sibTransId="{FBEEA5EC-7672-47B2-80BA-9268989C0BA3}"/>
    <dgm:cxn modelId="{32C6FC4A-0BEA-4BE8-9FF5-E76D91987AC2}" type="presOf" srcId="{E271E86D-1FA8-4257-8273-AFA59B21211D}" destId="{48007614-037D-4309-B3DD-81B1E1D8CDA8}" srcOrd="0" destOrd="6" presId="urn:microsoft.com/office/officeart/2005/8/layout/vList2"/>
    <dgm:cxn modelId="{7A23ED4C-C386-4A2D-8EF3-2070F736908A}" srcId="{D01B4DB9-8259-4559-90FD-1C49DAC1698E}" destId="{E271E86D-1FA8-4257-8273-AFA59B21211D}" srcOrd="6" destOrd="0" parTransId="{BF63CC96-7CB5-4CB1-8CD0-5C735933F84D}" sibTransId="{79BF2DEA-FFB8-4135-87B2-9D03B7D1E013}"/>
    <dgm:cxn modelId="{D36F116F-90E0-4ED9-9488-FBC65002FDE8}" srcId="{D01B4DB9-8259-4559-90FD-1C49DAC1698E}" destId="{E8A4264C-16D0-48CB-9FD7-2AA09B233995}" srcOrd="3" destOrd="0" parTransId="{B8F88459-6998-41A7-B531-085DA9F13245}" sibTransId="{FA72E856-7101-4DEB-986F-F79675A444E6}"/>
    <dgm:cxn modelId="{4261B873-F6A4-4138-865D-063EEE002706}" srcId="{66968F89-5F47-4180-AF21-14A750034EAA}" destId="{D01B4DB9-8259-4559-90FD-1C49DAC1698E}" srcOrd="0" destOrd="0" parTransId="{90F93826-7EC2-485D-B8EA-D436DF3C721F}" sibTransId="{387A1CE4-38EE-4291-A063-C056BD5B8D92}"/>
    <dgm:cxn modelId="{610ACB81-F1C8-4C14-A262-8C994036333C}" type="presOf" srcId="{F9F0B2FB-2F81-4874-9400-6102B56BF397}" destId="{48007614-037D-4309-B3DD-81B1E1D8CDA8}" srcOrd="0" destOrd="2" presId="urn:microsoft.com/office/officeart/2005/8/layout/vList2"/>
    <dgm:cxn modelId="{D1EDF69A-AE3A-4017-BEF5-39C82760DA3C}" type="presOf" srcId="{E8A4264C-16D0-48CB-9FD7-2AA09B233995}" destId="{48007614-037D-4309-B3DD-81B1E1D8CDA8}" srcOrd="0" destOrd="3" presId="urn:microsoft.com/office/officeart/2005/8/layout/vList2"/>
    <dgm:cxn modelId="{EC2C43B2-2931-438A-B3E4-44C1ACBCDA2A}" srcId="{D01B4DB9-8259-4559-90FD-1C49DAC1698E}" destId="{230879FC-DD44-415E-AF08-0BB7B75FED6A}" srcOrd="0" destOrd="0" parTransId="{BE6913D0-35CE-44D6-8239-C4DB81DA2566}" sibTransId="{2647C9D0-549A-4DE1-ABC8-A9222F50A6C3}"/>
    <dgm:cxn modelId="{3E85E8B7-8F32-4BE2-B2DD-7B77C33AC404}" type="presOf" srcId="{298591EF-FFE3-463A-B532-42385088B390}" destId="{48007614-037D-4309-B3DD-81B1E1D8CDA8}" srcOrd="0" destOrd="1" presId="urn:microsoft.com/office/officeart/2005/8/layout/vList2"/>
    <dgm:cxn modelId="{52A626D4-3F02-44AA-BDC2-FEA7A0C42D9B}" srcId="{D01B4DB9-8259-4559-90FD-1C49DAC1698E}" destId="{298591EF-FFE3-463A-B532-42385088B390}" srcOrd="1" destOrd="0" parTransId="{5AA92395-C0DC-4136-BFD6-996F2A004DCD}" sibTransId="{115F77BA-4638-4024-87C4-AB716E0D73DD}"/>
    <dgm:cxn modelId="{807864D5-EBB8-4A4A-BDC7-6D57A760D413}" type="presOf" srcId="{66968F89-5F47-4180-AF21-14A750034EAA}" destId="{052BA13A-05E9-4163-87A2-CD2D2FE41026}" srcOrd="0" destOrd="0" presId="urn:microsoft.com/office/officeart/2005/8/layout/vList2"/>
    <dgm:cxn modelId="{531A70D8-D4E6-487B-B757-87DF96ADD74A}" type="presOf" srcId="{98ECAEAD-5576-4607-930B-3F8F71F7AA67}" destId="{48007614-037D-4309-B3DD-81B1E1D8CDA8}" srcOrd="0" destOrd="4" presId="urn:microsoft.com/office/officeart/2005/8/layout/vList2"/>
    <dgm:cxn modelId="{5C10DBE0-2700-472C-8E7D-2775145D0499}" srcId="{D01B4DB9-8259-4559-90FD-1C49DAC1698E}" destId="{F9F0B2FB-2F81-4874-9400-6102B56BF397}" srcOrd="2" destOrd="0" parTransId="{C8B77D3D-6428-41D2-BF3B-FF6E976D7F73}" sibTransId="{D7CE3E71-2759-4783-B84C-6C3772F7A630}"/>
    <dgm:cxn modelId="{D979B5E1-21F0-4438-8B87-3A48BF87684B}" type="presOf" srcId="{230879FC-DD44-415E-AF08-0BB7B75FED6A}" destId="{48007614-037D-4309-B3DD-81B1E1D8CDA8}" srcOrd="0" destOrd="0" presId="urn:microsoft.com/office/officeart/2005/8/layout/vList2"/>
    <dgm:cxn modelId="{F35480EA-8948-4101-9BFF-4F0161A02046}" srcId="{D01B4DB9-8259-4559-90FD-1C49DAC1698E}" destId="{D06B8974-32B2-4976-A33F-26B1AABA4373}" srcOrd="5" destOrd="0" parTransId="{C4FC13F1-54E6-4268-8D94-77839F87C873}" sibTransId="{1E516D50-5D9F-42F0-B615-BFA53D994401}"/>
    <dgm:cxn modelId="{D26DB180-6D4D-461D-B475-39D3C5914F7F}" type="presParOf" srcId="{052BA13A-05E9-4163-87A2-CD2D2FE41026}" destId="{4D2A5343-4183-4DE6-8D18-B762EC79FF37}" srcOrd="0" destOrd="0" presId="urn:microsoft.com/office/officeart/2005/8/layout/vList2"/>
    <dgm:cxn modelId="{13B4F3F6-8062-4422-97C0-56BA2D142B60}" type="presParOf" srcId="{052BA13A-05E9-4163-87A2-CD2D2FE41026}" destId="{48007614-037D-4309-B3DD-81B1E1D8CD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FEA3E6-8C4B-47A2-903F-83CA6D33DE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690E3-35A2-4D11-A91E-9680E1A2E407}">
      <dgm:prSet/>
      <dgm:spPr/>
      <dgm:t>
        <a:bodyPr/>
        <a:lstStyle/>
        <a:p>
          <a:r>
            <a:rPr kumimoji="1" lang="zh-CN" b="0" dirty="0"/>
            <a:t>Compared to traditional waterfall projects,</a:t>
          </a:r>
          <a:endParaRPr lang="en-US" dirty="0"/>
        </a:p>
      </dgm:t>
    </dgm:pt>
    <dgm:pt modelId="{C39C7FBA-AB40-4A7F-8CF4-7D908F330AE7}" type="parTrans" cxnId="{0D876E3E-49B9-4003-8F1F-49599E359334}">
      <dgm:prSet/>
      <dgm:spPr/>
      <dgm:t>
        <a:bodyPr/>
        <a:lstStyle/>
        <a:p>
          <a:endParaRPr lang="en-US"/>
        </a:p>
      </dgm:t>
    </dgm:pt>
    <dgm:pt modelId="{B9BD40A2-8B49-418E-AEC6-4E20D94005F5}" type="sibTrans" cxnId="{0D876E3E-49B9-4003-8F1F-49599E359334}">
      <dgm:prSet/>
      <dgm:spPr/>
      <dgm:t>
        <a:bodyPr/>
        <a:lstStyle/>
        <a:p>
          <a:endParaRPr lang="en-US"/>
        </a:p>
      </dgm:t>
    </dgm:pt>
    <dgm:pt modelId="{BD76D558-2FB9-4567-968B-9F125DDC250E}">
      <dgm:prSet/>
      <dgm:spPr/>
      <dgm:t>
        <a:bodyPr/>
        <a:lstStyle/>
        <a:p>
          <a:r>
            <a:rPr kumimoji="1" lang="zh-CN" b="0" dirty="0"/>
            <a:t>Less project time (PDM：&gt;2 months, Scrum ：&lt;1 month)</a:t>
          </a:r>
          <a:endParaRPr lang="en-US" dirty="0"/>
        </a:p>
      </dgm:t>
    </dgm:pt>
    <dgm:pt modelId="{C1BDF83C-093F-4493-B351-F5084F9B032F}" type="parTrans" cxnId="{2B0035F7-74EF-47BD-970C-8142454D0653}">
      <dgm:prSet/>
      <dgm:spPr/>
      <dgm:t>
        <a:bodyPr/>
        <a:lstStyle/>
        <a:p>
          <a:endParaRPr lang="en-US"/>
        </a:p>
      </dgm:t>
    </dgm:pt>
    <dgm:pt modelId="{256C0BE6-57FD-46DF-8151-44B2C54E89C9}" type="sibTrans" cxnId="{2B0035F7-74EF-47BD-970C-8142454D0653}">
      <dgm:prSet/>
      <dgm:spPr/>
      <dgm:t>
        <a:bodyPr/>
        <a:lstStyle/>
        <a:p>
          <a:endParaRPr lang="en-US"/>
        </a:p>
      </dgm:t>
    </dgm:pt>
    <dgm:pt modelId="{E8AC9D43-FB02-40C2-A02B-A34D16A95D30}">
      <dgm:prSet/>
      <dgm:spPr/>
      <dgm:t>
        <a:bodyPr/>
        <a:lstStyle/>
        <a:p>
          <a:r>
            <a:rPr kumimoji="1" lang="zh-CN" b="0" dirty="0"/>
            <a:t>Significantly reduced the number of unnecessary documents (PDM ： dozens, Scrum</a:t>
          </a:r>
          <a:r>
            <a:rPr kumimoji="1" lang="en-US" altLang="zh-CN" b="0" dirty="0"/>
            <a:t>: </a:t>
          </a:r>
          <a:r>
            <a:rPr kumimoji="1" lang="zh-CN" b="0" dirty="0"/>
            <a:t>several)</a:t>
          </a:r>
          <a:endParaRPr lang="en-US" dirty="0"/>
        </a:p>
      </dgm:t>
    </dgm:pt>
    <dgm:pt modelId="{65144368-59E1-4FB6-8D16-C7BE551F32CB}" type="parTrans" cxnId="{9D14078F-FF40-41A3-8C2B-930EF8D6470C}">
      <dgm:prSet/>
      <dgm:spPr/>
      <dgm:t>
        <a:bodyPr/>
        <a:lstStyle/>
        <a:p>
          <a:endParaRPr lang="en-US"/>
        </a:p>
      </dgm:t>
    </dgm:pt>
    <dgm:pt modelId="{27F88587-E42D-491E-B189-DC934856D241}" type="sibTrans" cxnId="{9D14078F-FF40-41A3-8C2B-930EF8D6470C}">
      <dgm:prSet/>
      <dgm:spPr/>
      <dgm:t>
        <a:bodyPr/>
        <a:lstStyle/>
        <a:p>
          <a:endParaRPr lang="en-US"/>
        </a:p>
      </dgm:t>
    </dgm:pt>
    <dgm:pt modelId="{361EBA94-3A81-4606-80AA-1B163E9F3463}">
      <dgm:prSet/>
      <dgm:spPr/>
      <dgm:t>
        <a:bodyPr/>
        <a:lstStyle/>
        <a:p>
          <a:r>
            <a:rPr kumimoji="1" lang="zh-CN" b="0" dirty="0"/>
            <a:t>Simplified approval process (PDM</a:t>
          </a:r>
          <a:r>
            <a:rPr kumimoji="1" lang="en-US" altLang="zh-CN" b="0" dirty="0"/>
            <a:t>:</a:t>
          </a:r>
          <a:r>
            <a:rPr kumimoji="1" lang="zh-CN" b="0" dirty="0"/>
            <a:t> implemented after repeated validation Scrum </a:t>
          </a:r>
          <a:r>
            <a:rPr kumimoji="1" lang="en-US" altLang="zh-CN" b="0" dirty="0"/>
            <a:t>: </a:t>
          </a:r>
          <a:r>
            <a:rPr kumimoji="1" lang="zh-CN" b="0" dirty="0"/>
            <a:t>confirmed during implementation)</a:t>
          </a:r>
          <a:endParaRPr lang="en-US" dirty="0"/>
        </a:p>
      </dgm:t>
    </dgm:pt>
    <dgm:pt modelId="{795692D8-EB88-43B8-AED7-93291ABD6667}" type="parTrans" cxnId="{A14ADEC9-E944-4C37-8BD3-011B65AAA042}">
      <dgm:prSet/>
      <dgm:spPr/>
      <dgm:t>
        <a:bodyPr/>
        <a:lstStyle/>
        <a:p>
          <a:endParaRPr lang="en-US"/>
        </a:p>
      </dgm:t>
    </dgm:pt>
    <dgm:pt modelId="{DFDF84D2-FB57-4D7F-9983-75734D1C95E3}" type="sibTrans" cxnId="{A14ADEC9-E944-4C37-8BD3-011B65AAA042}">
      <dgm:prSet/>
      <dgm:spPr/>
      <dgm:t>
        <a:bodyPr/>
        <a:lstStyle/>
        <a:p>
          <a:endParaRPr lang="en-US"/>
        </a:p>
      </dgm:t>
    </dgm:pt>
    <dgm:pt modelId="{0C477568-6F17-463A-B175-9B1E97077158}">
      <dgm:prSet/>
      <dgm:spPr/>
      <dgm:t>
        <a:bodyPr/>
        <a:lstStyle/>
        <a:p>
          <a:r>
            <a:rPr kumimoji="1" lang="zh-CN" b="0" dirty="0"/>
            <a:t>Increased trust between business and application development departments</a:t>
          </a:r>
          <a:endParaRPr lang="en-US" dirty="0"/>
        </a:p>
      </dgm:t>
    </dgm:pt>
    <dgm:pt modelId="{324F37BF-5B1A-473A-AC85-94DFBAAFFE31}" type="parTrans" cxnId="{025466FC-6F12-4AAE-B8B9-41E8CB4F850A}">
      <dgm:prSet/>
      <dgm:spPr/>
      <dgm:t>
        <a:bodyPr/>
        <a:lstStyle/>
        <a:p>
          <a:endParaRPr lang="en-US"/>
        </a:p>
      </dgm:t>
    </dgm:pt>
    <dgm:pt modelId="{1E4A0616-640D-4839-AF14-EBD39AC9B212}" type="sibTrans" cxnId="{025466FC-6F12-4AAE-B8B9-41E8CB4F850A}">
      <dgm:prSet/>
      <dgm:spPr/>
      <dgm:t>
        <a:bodyPr/>
        <a:lstStyle/>
        <a:p>
          <a:endParaRPr lang="en-US"/>
        </a:p>
      </dgm:t>
    </dgm:pt>
    <dgm:pt modelId="{4E033171-41D8-42AA-A3BE-B7EA46297428}" type="pres">
      <dgm:prSet presAssocID="{4EFEA3E6-8C4B-47A2-903F-83CA6D33DEE0}" presName="linear" presStyleCnt="0">
        <dgm:presLayoutVars>
          <dgm:animLvl val="lvl"/>
          <dgm:resizeHandles val="exact"/>
        </dgm:presLayoutVars>
      </dgm:prSet>
      <dgm:spPr/>
    </dgm:pt>
    <dgm:pt modelId="{ABF3C85C-14B9-4D3E-B67A-409A6F813598}" type="pres">
      <dgm:prSet presAssocID="{3C3690E3-35A2-4D11-A91E-9680E1A2E40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D42E66-4A9A-4E2C-A3A6-1FF8CBA5C10F}" type="pres">
      <dgm:prSet presAssocID="{3C3690E3-35A2-4D11-A91E-9680E1A2E4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6CC8D29-E627-4812-85E7-D8444C2950BF}" type="presOf" srcId="{0C477568-6F17-463A-B175-9B1E97077158}" destId="{AED42E66-4A9A-4E2C-A3A6-1FF8CBA5C10F}" srcOrd="0" destOrd="3" presId="urn:microsoft.com/office/officeart/2005/8/layout/vList2"/>
    <dgm:cxn modelId="{0D876E3E-49B9-4003-8F1F-49599E359334}" srcId="{4EFEA3E6-8C4B-47A2-903F-83CA6D33DEE0}" destId="{3C3690E3-35A2-4D11-A91E-9680E1A2E407}" srcOrd="0" destOrd="0" parTransId="{C39C7FBA-AB40-4A7F-8CF4-7D908F330AE7}" sibTransId="{B9BD40A2-8B49-418E-AEC6-4E20D94005F5}"/>
    <dgm:cxn modelId="{96638741-A46B-426D-93F2-9D0D4F35D667}" type="presOf" srcId="{361EBA94-3A81-4606-80AA-1B163E9F3463}" destId="{AED42E66-4A9A-4E2C-A3A6-1FF8CBA5C10F}" srcOrd="0" destOrd="2" presId="urn:microsoft.com/office/officeart/2005/8/layout/vList2"/>
    <dgm:cxn modelId="{9EAAE765-5FFF-4933-AC5F-A5399B4EF387}" type="presOf" srcId="{E8AC9D43-FB02-40C2-A02B-A34D16A95D30}" destId="{AED42E66-4A9A-4E2C-A3A6-1FF8CBA5C10F}" srcOrd="0" destOrd="1" presId="urn:microsoft.com/office/officeart/2005/8/layout/vList2"/>
    <dgm:cxn modelId="{EABFBE55-5B31-454F-9F60-2ACBAEEADB3B}" type="presOf" srcId="{4EFEA3E6-8C4B-47A2-903F-83CA6D33DEE0}" destId="{4E033171-41D8-42AA-A3BE-B7EA46297428}" srcOrd="0" destOrd="0" presId="urn:microsoft.com/office/officeart/2005/8/layout/vList2"/>
    <dgm:cxn modelId="{6E82C759-E3FF-48B8-A278-A12B437AFAC4}" type="presOf" srcId="{BD76D558-2FB9-4567-968B-9F125DDC250E}" destId="{AED42E66-4A9A-4E2C-A3A6-1FF8CBA5C10F}" srcOrd="0" destOrd="0" presId="urn:microsoft.com/office/officeart/2005/8/layout/vList2"/>
    <dgm:cxn modelId="{9D14078F-FF40-41A3-8C2B-930EF8D6470C}" srcId="{3C3690E3-35A2-4D11-A91E-9680E1A2E407}" destId="{E8AC9D43-FB02-40C2-A02B-A34D16A95D30}" srcOrd="1" destOrd="0" parTransId="{65144368-59E1-4FB6-8D16-C7BE551F32CB}" sibTransId="{27F88587-E42D-491E-B189-DC934856D241}"/>
    <dgm:cxn modelId="{A14ADEC9-E944-4C37-8BD3-011B65AAA042}" srcId="{3C3690E3-35A2-4D11-A91E-9680E1A2E407}" destId="{361EBA94-3A81-4606-80AA-1B163E9F3463}" srcOrd="2" destOrd="0" parTransId="{795692D8-EB88-43B8-AED7-93291ABD6667}" sibTransId="{DFDF84D2-FB57-4D7F-9983-75734D1C95E3}"/>
    <dgm:cxn modelId="{EAEB7ECE-B19A-442E-A21D-CB6C08D779B5}" type="presOf" srcId="{3C3690E3-35A2-4D11-A91E-9680E1A2E407}" destId="{ABF3C85C-14B9-4D3E-B67A-409A6F813598}" srcOrd="0" destOrd="0" presId="urn:microsoft.com/office/officeart/2005/8/layout/vList2"/>
    <dgm:cxn modelId="{2B0035F7-74EF-47BD-970C-8142454D0653}" srcId="{3C3690E3-35A2-4D11-A91E-9680E1A2E407}" destId="{BD76D558-2FB9-4567-968B-9F125DDC250E}" srcOrd="0" destOrd="0" parTransId="{C1BDF83C-093F-4493-B351-F5084F9B032F}" sibTransId="{256C0BE6-57FD-46DF-8151-44B2C54E89C9}"/>
    <dgm:cxn modelId="{025466FC-6F12-4AAE-B8B9-41E8CB4F850A}" srcId="{3C3690E3-35A2-4D11-A91E-9680E1A2E407}" destId="{0C477568-6F17-463A-B175-9B1E97077158}" srcOrd="3" destOrd="0" parTransId="{324F37BF-5B1A-473A-AC85-94DFBAAFFE31}" sibTransId="{1E4A0616-640D-4839-AF14-EBD39AC9B212}"/>
    <dgm:cxn modelId="{7AF5598C-6053-427A-9C02-F38E9AC37CBB}" type="presParOf" srcId="{4E033171-41D8-42AA-A3BE-B7EA46297428}" destId="{ABF3C85C-14B9-4D3E-B67A-409A6F813598}" srcOrd="0" destOrd="0" presId="urn:microsoft.com/office/officeart/2005/8/layout/vList2"/>
    <dgm:cxn modelId="{E2FD312E-66B0-46AE-9A4A-73E15FE591C1}" type="presParOf" srcId="{4E033171-41D8-42AA-A3BE-B7EA46297428}" destId="{AED42E66-4A9A-4E2C-A3A6-1FF8CBA5C1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C92EC-5C1F-894B-B9C5-8E0DEB3F0222}">
      <dsp:nvSpPr>
        <dsp:cNvPr id="0" name=""/>
        <dsp:cNvSpPr/>
      </dsp:nvSpPr>
      <dsp:spPr>
        <a:xfrm>
          <a:off x="1572" y="140392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Branching Strategy</a:t>
          </a:r>
        </a:p>
      </dsp:txBody>
      <dsp:txXfrm>
        <a:off x="1572" y="140392"/>
        <a:ext cx="1247251" cy="748350"/>
      </dsp:txXfrm>
    </dsp:sp>
    <dsp:sp modelId="{E17EF382-FA91-B745-998E-3E982EA82E04}">
      <dsp:nvSpPr>
        <dsp:cNvPr id="0" name=""/>
        <dsp:cNvSpPr/>
      </dsp:nvSpPr>
      <dsp:spPr>
        <a:xfrm>
          <a:off x="1373548" y="140392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Versioning and coding standards</a:t>
          </a:r>
        </a:p>
      </dsp:txBody>
      <dsp:txXfrm>
        <a:off x="1373548" y="140392"/>
        <a:ext cx="1247251" cy="748350"/>
      </dsp:txXfrm>
    </dsp:sp>
    <dsp:sp modelId="{F8614918-6BE8-C14F-AD0A-3B27AC8C7DB3}">
      <dsp:nvSpPr>
        <dsp:cNvPr id="0" name=""/>
        <dsp:cNvSpPr/>
      </dsp:nvSpPr>
      <dsp:spPr>
        <a:xfrm>
          <a:off x="2745525" y="140392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Code Quality</a:t>
          </a:r>
        </a:p>
      </dsp:txBody>
      <dsp:txXfrm>
        <a:off x="2745525" y="140392"/>
        <a:ext cx="1247251" cy="748350"/>
      </dsp:txXfrm>
    </dsp:sp>
    <dsp:sp modelId="{BA334D84-36F2-2548-9086-DB03548E1C66}">
      <dsp:nvSpPr>
        <dsp:cNvPr id="0" name=""/>
        <dsp:cNvSpPr/>
      </dsp:nvSpPr>
      <dsp:spPr>
        <a:xfrm>
          <a:off x="4117502" y="140392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Architecture guidelines</a:t>
          </a:r>
        </a:p>
      </dsp:txBody>
      <dsp:txXfrm>
        <a:off x="4117502" y="140392"/>
        <a:ext cx="1247251" cy="748350"/>
      </dsp:txXfrm>
    </dsp:sp>
    <dsp:sp modelId="{C8E0A8BF-93B8-C74A-8522-0CFBD79FFDBF}">
      <dsp:nvSpPr>
        <dsp:cNvPr id="0" name=""/>
        <dsp:cNvSpPr/>
      </dsp:nvSpPr>
      <dsp:spPr>
        <a:xfrm>
          <a:off x="1572" y="1013468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Modernisation assessments</a:t>
          </a:r>
        </a:p>
      </dsp:txBody>
      <dsp:txXfrm>
        <a:off x="1572" y="1013468"/>
        <a:ext cx="1247251" cy="748350"/>
      </dsp:txXfrm>
    </dsp:sp>
    <dsp:sp modelId="{C12D1311-C42D-3842-8F0B-A574E62E4E69}">
      <dsp:nvSpPr>
        <dsp:cNvPr id="0" name=""/>
        <dsp:cNvSpPr/>
      </dsp:nvSpPr>
      <dsp:spPr>
        <a:xfrm>
          <a:off x="1373548" y="1013468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Dependency Management</a:t>
          </a:r>
        </a:p>
      </dsp:txBody>
      <dsp:txXfrm>
        <a:off x="1373548" y="1013468"/>
        <a:ext cx="1247251" cy="748350"/>
      </dsp:txXfrm>
    </dsp:sp>
    <dsp:sp modelId="{E8FA97A9-E344-D845-8250-9A1E88CAEC38}">
      <dsp:nvSpPr>
        <dsp:cNvPr id="0" name=""/>
        <dsp:cNvSpPr/>
      </dsp:nvSpPr>
      <dsp:spPr>
        <a:xfrm>
          <a:off x="2745525" y="1013468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Automated Testing</a:t>
          </a:r>
        </a:p>
      </dsp:txBody>
      <dsp:txXfrm>
        <a:off x="2745525" y="1013468"/>
        <a:ext cx="1247251" cy="748350"/>
      </dsp:txXfrm>
    </dsp:sp>
    <dsp:sp modelId="{50173A44-586B-B94C-AFBB-D6EF3301F260}">
      <dsp:nvSpPr>
        <dsp:cNvPr id="0" name=""/>
        <dsp:cNvSpPr/>
      </dsp:nvSpPr>
      <dsp:spPr>
        <a:xfrm>
          <a:off x="4117502" y="1013468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Continuous Integration</a:t>
          </a:r>
        </a:p>
      </dsp:txBody>
      <dsp:txXfrm>
        <a:off x="4117502" y="1013468"/>
        <a:ext cx="1247251" cy="748350"/>
      </dsp:txXfrm>
    </dsp:sp>
    <dsp:sp modelId="{4B56BA06-C94C-3548-923C-5773D798F83C}">
      <dsp:nvSpPr>
        <dsp:cNvPr id="0" name=""/>
        <dsp:cNvSpPr/>
      </dsp:nvSpPr>
      <dsp:spPr>
        <a:xfrm>
          <a:off x="1572" y="1886544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Continuous Delivery</a:t>
          </a:r>
        </a:p>
      </dsp:txBody>
      <dsp:txXfrm>
        <a:off x="1572" y="1886544"/>
        <a:ext cx="1247251" cy="748350"/>
      </dsp:txXfrm>
    </dsp:sp>
    <dsp:sp modelId="{D06C8AE9-1B6B-CA46-BC3A-A0FB863C5187}">
      <dsp:nvSpPr>
        <dsp:cNvPr id="0" name=""/>
        <dsp:cNvSpPr/>
      </dsp:nvSpPr>
      <dsp:spPr>
        <a:xfrm>
          <a:off x="1373548" y="1886544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Continuous Deployment</a:t>
          </a:r>
        </a:p>
      </dsp:txBody>
      <dsp:txXfrm>
        <a:off x="1373548" y="1886544"/>
        <a:ext cx="1247251" cy="748350"/>
      </dsp:txXfrm>
    </dsp:sp>
    <dsp:sp modelId="{F85DE423-925A-8540-A847-4FA6943173A2}">
      <dsp:nvSpPr>
        <dsp:cNvPr id="0" name=""/>
        <dsp:cNvSpPr/>
      </dsp:nvSpPr>
      <dsp:spPr>
        <a:xfrm>
          <a:off x="2745525" y="1886544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Continuous Improvement</a:t>
          </a:r>
        </a:p>
      </dsp:txBody>
      <dsp:txXfrm>
        <a:off x="2745525" y="1886544"/>
        <a:ext cx="1247251" cy="748350"/>
      </dsp:txXfrm>
    </dsp:sp>
    <dsp:sp modelId="{28453CF5-82FD-024C-BAF8-BD88877D5A33}">
      <dsp:nvSpPr>
        <dsp:cNvPr id="0" name=""/>
        <dsp:cNvSpPr/>
      </dsp:nvSpPr>
      <dsp:spPr>
        <a:xfrm>
          <a:off x="4117502" y="1886544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Security and compliance</a:t>
          </a:r>
        </a:p>
      </dsp:txBody>
      <dsp:txXfrm>
        <a:off x="4117502" y="1886544"/>
        <a:ext cx="1247251" cy="748350"/>
      </dsp:txXfrm>
    </dsp:sp>
    <dsp:sp modelId="{DA0DE5DF-D971-DB4A-A44A-8CCB6E5CCC2A}">
      <dsp:nvSpPr>
        <dsp:cNvPr id="0" name=""/>
        <dsp:cNvSpPr/>
      </dsp:nvSpPr>
      <dsp:spPr>
        <a:xfrm>
          <a:off x="1572" y="2759620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Tool Selection</a:t>
          </a:r>
        </a:p>
      </dsp:txBody>
      <dsp:txXfrm>
        <a:off x="1572" y="2759620"/>
        <a:ext cx="1247251" cy="748350"/>
      </dsp:txXfrm>
    </dsp:sp>
    <dsp:sp modelId="{7E60DF8B-3778-3F4A-B158-8B72F9162AFA}">
      <dsp:nvSpPr>
        <dsp:cNvPr id="0" name=""/>
        <dsp:cNvSpPr/>
      </dsp:nvSpPr>
      <dsp:spPr>
        <a:xfrm>
          <a:off x="1373548" y="2759620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Collaboration and integration</a:t>
          </a:r>
        </a:p>
      </dsp:txBody>
      <dsp:txXfrm>
        <a:off x="1373548" y="2759620"/>
        <a:ext cx="1247251" cy="748350"/>
      </dsp:txXfrm>
    </dsp:sp>
    <dsp:sp modelId="{316B1800-988E-9847-B0EB-31423047EE85}">
      <dsp:nvSpPr>
        <dsp:cNvPr id="0" name=""/>
        <dsp:cNvSpPr/>
      </dsp:nvSpPr>
      <dsp:spPr>
        <a:xfrm>
          <a:off x="2745525" y="2759620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Infrastructure as Code</a:t>
          </a:r>
        </a:p>
      </dsp:txBody>
      <dsp:txXfrm>
        <a:off x="2745525" y="2759620"/>
        <a:ext cx="1247251" cy="748350"/>
      </dsp:txXfrm>
    </dsp:sp>
    <dsp:sp modelId="{0E83D2A2-3580-2342-B3C5-2C3440E01183}">
      <dsp:nvSpPr>
        <dsp:cNvPr id="0" name=""/>
        <dsp:cNvSpPr/>
      </dsp:nvSpPr>
      <dsp:spPr>
        <a:xfrm>
          <a:off x="4117502" y="2759620"/>
          <a:ext cx="1247251" cy="7483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Documentation as Code</a:t>
          </a:r>
        </a:p>
      </dsp:txBody>
      <dsp:txXfrm>
        <a:off x="4117502" y="2759620"/>
        <a:ext cx="1247251" cy="748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C92EC-5C1F-894B-B9C5-8E0DEB3F0222}">
      <dsp:nvSpPr>
        <dsp:cNvPr id="0" name=""/>
        <dsp:cNvSpPr/>
      </dsp:nvSpPr>
      <dsp:spPr>
        <a:xfrm>
          <a:off x="204461" y="897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Branching Strategy</a:t>
          </a:r>
        </a:p>
      </dsp:txBody>
      <dsp:txXfrm>
        <a:off x="204461" y="897"/>
        <a:ext cx="568257" cy="340954"/>
      </dsp:txXfrm>
    </dsp:sp>
    <dsp:sp modelId="{E17EF382-FA91-B745-998E-3E982EA82E04}">
      <dsp:nvSpPr>
        <dsp:cNvPr id="0" name=""/>
        <dsp:cNvSpPr/>
      </dsp:nvSpPr>
      <dsp:spPr>
        <a:xfrm>
          <a:off x="829544" y="897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Versioning and coding standards</a:t>
          </a:r>
        </a:p>
      </dsp:txBody>
      <dsp:txXfrm>
        <a:off x="829544" y="897"/>
        <a:ext cx="568257" cy="340954"/>
      </dsp:txXfrm>
    </dsp:sp>
    <dsp:sp modelId="{F8614918-6BE8-C14F-AD0A-3B27AC8C7DB3}">
      <dsp:nvSpPr>
        <dsp:cNvPr id="0" name=""/>
        <dsp:cNvSpPr/>
      </dsp:nvSpPr>
      <dsp:spPr>
        <a:xfrm>
          <a:off x="1454627" y="897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Code Quality</a:t>
          </a:r>
        </a:p>
      </dsp:txBody>
      <dsp:txXfrm>
        <a:off x="1454627" y="897"/>
        <a:ext cx="568257" cy="340954"/>
      </dsp:txXfrm>
    </dsp:sp>
    <dsp:sp modelId="{BA334D84-36F2-2548-9086-DB03548E1C66}">
      <dsp:nvSpPr>
        <dsp:cNvPr id="0" name=""/>
        <dsp:cNvSpPr/>
      </dsp:nvSpPr>
      <dsp:spPr>
        <a:xfrm>
          <a:off x="2079711" y="897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Architecture guidelines</a:t>
          </a:r>
        </a:p>
      </dsp:txBody>
      <dsp:txXfrm>
        <a:off x="2079711" y="897"/>
        <a:ext cx="568257" cy="340954"/>
      </dsp:txXfrm>
    </dsp:sp>
    <dsp:sp modelId="{C8E0A8BF-93B8-C74A-8522-0CFBD79FFDBF}">
      <dsp:nvSpPr>
        <dsp:cNvPr id="0" name=""/>
        <dsp:cNvSpPr/>
      </dsp:nvSpPr>
      <dsp:spPr>
        <a:xfrm>
          <a:off x="204461" y="39867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Modernisation assessments</a:t>
          </a:r>
        </a:p>
      </dsp:txBody>
      <dsp:txXfrm>
        <a:off x="204461" y="398678"/>
        <a:ext cx="568257" cy="340954"/>
      </dsp:txXfrm>
    </dsp:sp>
    <dsp:sp modelId="{C12D1311-C42D-3842-8F0B-A574E62E4E69}">
      <dsp:nvSpPr>
        <dsp:cNvPr id="0" name=""/>
        <dsp:cNvSpPr/>
      </dsp:nvSpPr>
      <dsp:spPr>
        <a:xfrm>
          <a:off x="829544" y="39867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Dependency Management</a:t>
          </a:r>
        </a:p>
      </dsp:txBody>
      <dsp:txXfrm>
        <a:off x="829544" y="398678"/>
        <a:ext cx="568257" cy="340954"/>
      </dsp:txXfrm>
    </dsp:sp>
    <dsp:sp modelId="{E8FA97A9-E344-D845-8250-9A1E88CAEC38}">
      <dsp:nvSpPr>
        <dsp:cNvPr id="0" name=""/>
        <dsp:cNvSpPr/>
      </dsp:nvSpPr>
      <dsp:spPr>
        <a:xfrm>
          <a:off x="1454627" y="39867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Automated Testing</a:t>
          </a:r>
        </a:p>
      </dsp:txBody>
      <dsp:txXfrm>
        <a:off x="1454627" y="398678"/>
        <a:ext cx="568257" cy="340954"/>
      </dsp:txXfrm>
    </dsp:sp>
    <dsp:sp modelId="{50173A44-586B-B94C-AFBB-D6EF3301F260}">
      <dsp:nvSpPr>
        <dsp:cNvPr id="0" name=""/>
        <dsp:cNvSpPr/>
      </dsp:nvSpPr>
      <dsp:spPr>
        <a:xfrm>
          <a:off x="2079711" y="39867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Continuous Integration</a:t>
          </a:r>
        </a:p>
      </dsp:txBody>
      <dsp:txXfrm>
        <a:off x="2079711" y="398678"/>
        <a:ext cx="568257" cy="340954"/>
      </dsp:txXfrm>
    </dsp:sp>
    <dsp:sp modelId="{4B56BA06-C94C-3548-923C-5773D798F83C}">
      <dsp:nvSpPr>
        <dsp:cNvPr id="0" name=""/>
        <dsp:cNvSpPr/>
      </dsp:nvSpPr>
      <dsp:spPr>
        <a:xfrm>
          <a:off x="204461" y="79645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Continuous Delivery</a:t>
          </a:r>
        </a:p>
      </dsp:txBody>
      <dsp:txXfrm>
        <a:off x="204461" y="796458"/>
        <a:ext cx="568257" cy="340954"/>
      </dsp:txXfrm>
    </dsp:sp>
    <dsp:sp modelId="{D06C8AE9-1B6B-CA46-BC3A-A0FB863C5187}">
      <dsp:nvSpPr>
        <dsp:cNvPr id="0" name=""/>
        <dsp:cNvSpPr/>
      </dsp:nvSpPr>
      <dsp:spPr>
        <a:xfrm>
          <a:off x="829544" y="79645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Continuous Deployment</a:t>
          </a:r>
        </a:p>
      </dsp:txBody>
      <dsp:txXfrm>
        <a:off x="829544" y="796458"/>
        <a:ext cx="568257" cy="340954"/>
      </dsp:txXfrm>
    </dsp:sp>
    <dsp:sp modelId="{F85DE423-925A-8540-A847-4FA6943173A2}">
      <dsp:nvSpPr>
        <dsp:cNvPr id="0" name=""/>
        <dsp:cNvSpPr/>
      </dsp:nvSpPr>
      <dsp:spPr>
        <a:xfrm>
          <a:off x="1454627" y="79645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Continuous Improvement</a:t>
          </a:r>
        </a:p>
      </dsp:txBody>
      <dsp:txXfrm>
        <a:off x="1454627" y="796458"/>
        <a:ext cx="568257" cy="340954"/>
      </dsp:txXfrm>
    </dsp:sp>
    <dsp:sp modelId="{28453CF5-82FD-024C-BAF8-BD88877D5A33}">
      <dsp:nvSpPr>
        <dsp:cNvPr id="0" name=""/>
        <dsp:cNvSpPr/>
      </dsp:nvSpPr>
      <dsp:spPr>
        <a:xfrm>
          <a:off x="2079711" y="79645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Security and compliance</a:t>
          </a:r>
        </a:p>
      </dsp:txBody>
      <dsp:txXfrm>
        <a:off x="2079711" y="796458"/>
        <a:ext cx="568257" cy="340954"/>
      </dsp:txXfrm>
    </dsp:sp>
    <dsp:sp modelId="{DA0DE5DF-D971-DB4A-A44A-8CCB6E5CCC2A}">
      <dsp:nvSpPr>
        <dsp:cNvPr id="0" name=""/>
        <dsp:cNvSpPr/>
      </dsp:nvSpPr>
      <dsp:spPr>
        <a:xfrm>
          <a:off x="204461" y="119423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Tool Selection</a:t>
          </a:r>
        </a:p>
      </dsp:txBody>
      <dsp:txXfrm>
        <a:off x="204461" y="1194238"/>
        <a:ext cx="568257" cy="340954"/>
      </dsp:txXfrm>
    </dsp:sp>
    <dsp:sp modelId="{7E60DF8B-3778-3F4A-B158-8B72F9162AFA}">
      <dsp:nvSpPr>
        <dsp:cNvPr id="0" name=""/>
        <dsp:cNvSpPr/>
      </dsp:nvSpPr>
      <dsp:spPr>
        <a:xfrm>
          <a:off x="829544" y="119423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Collaboration and integration</a:t>
          </a:r>
        </a:p>
      </dsp:txBody>
      <dsp:txXfrm>
        <a:off x="829544" y="1194238"/>
        <a:ext cx="568257" cy="340954"/>
      </dsp:txXfrm>
    </dsp:sp>
    <dsp:sp modelId="{316B1800-988E-9847-B0EB-31423047EE85}">
      <dsp:nvSpPr>
        <dsp:cNvPr id="0" name=""/>
        <dsp:cNvSpPr/>
      </dsp:nvSpPr>
      <dsp:spPr>
        <a:xfrm>
          <a:off x="1454627" y="119423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Infrastructure as Code</a:t>
          </a:r>
        </a:p>
      </dsp:txBody>
      <dsp:txXfrm>
        <a:off x="1454627" y="1194238"/>
        <a:ext cx="568257" cy="340954"/>
      </dsp:txXfrm>
    </dsp:sp>
    <dsp:sp modelId="{0E83D2A2-3580-2342-B3C5-2C3440E01183}">
      <dsp:nvSpPr>
        <dsp:cNvPr id="0" name=""/>
        <dsp:cNvSpPr/>
      </dsp:nvSpPr>
      <dsp:spPr>
        <a:xfrm>
          <a:off x="2079711" y="1194238"/>
          <a:ext cx="568257" cy="34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Documentation as Code</a:t>
          </a:r>
        </a:p>
      </dsp:txBody>
      <dsp:txXfrm>
        <a:off x="2079711" y="1194238"/>
        <a:ext cx="568257" cy="3409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B360C-B171-4124-94D8-D265E0A551C1}">
      <dsp:nvSpPr>
        <dsp:cNvPr id="0" name=""/>
        <dsp:cNvSpPr/>
      </dsp:nvSpPr>
      <dsp:spPr>
        <a:xfrm>
          <a:off x="0" y="48493"/>
          <a:ext cx="10621601" cy="714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b="0" kern="1200"/>
            <a:t>The project support center is responsible for the implementation and support of various business systems in the global IT. </a:t>
          </a:r>
          <a:r>
            <a:rPr kumimoji="1" lang="en-US" sz="1200" b="0" kern="1200"/>
            <a:t>Avanade</a:t>
          </a:r>
          <a:r>
            <a:rPr kumimoji="1" lang="zh-CN" sz="1200" b="0" kern="1200"/>
            <a:t> has &gt;20 years of long-term cooperation with the company to provide strategic management consulting and information system services to customers.</a:t>
          </a:r>
          <a:endParaRPr lang="en-US" sz="1200" kern="1200"/>
        </a:p>
      </dsp:txBody>
      <dsp:txXfrm>
        <a:off x="34869" y="83362"/>
        <a:ext cx="10551863" cy="644547"/>
      </dsp:txXfrm>
    </dsp:sp>
    <dsp:sp modelId="{9D98518F-1684-421B-A606-4E3978BB7AAD}">
      <dsp:nvSpPr>
        <dsp:cNvPr id="0" name=""/>
        <dsp:cNvSpPr/>
      </dsp:nvSpPr>
      <dsp:spPr>
        <a:xfrm>
          <a:off x="0" y="797338"/>
          <a:ext cx="10621601" cy="714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b="0" kern="1200" dirty="0"/>
            <a:t>Project implementation methodology (PDM) and ITIL standards based on waterfall model are applied to IT project implementation and system maintenance.</a:t>
          </a:r>
          <a:endParaRPr lang="en-US" sz="1200" kern="1200" dirty="0"/>
        </a:p>
      </dsp:txBody>
      <dsp:txXfrm>
        <a:off x="34869" y="832207"/>
        <a:ext cx="10551863" cy="644547"/>
      </dsp:txXfrm>
    </dsp:sp>
    <dsp:sp modelId="{DD6FD1FF-0861-45F6-8B0A-BB07A0711513}">
      <dsp:nvSpPr>
        <dsp:cNvPr id="0" name=""/>
        <dsp:cNvSpPr/>
      </dsp:nvSpPr>
      <dsp:spPr>
        <a:xfrm>
          <a:off x="0" y="1546183"/>
          <a:ext cx="10621601" cy="714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b="0" kern="1200"/>
            <a:t>Since 2009, in order to adapt to the company's business transformation and digital strategy and improve market competitiveness, the company has planned and implemented a series of activities, such as Digital transformation, improving reliability, improving user experience, etc., including Scrum methods advocated to improve project agility and simplifying PDM promotion.</a:t>
          </a:r>
          <a:endParaRPr lang="en-US" sz="1200" kern="1200"/>
        </a:p>
      </dsp:txBody>
      <dsp:txXfrm>
        <a:off x="34869" y="1581052"/>
        <a:ext cx="10551863" cy="644547"/>
      </dsp:txXfrm>
    </dsp:sp>
    <dsp:sp modelId="{DEA6386A-BCA3-4E31-96A7-E09B3243C2F2}">
      <dsp:nvSpPr>
        <dsp:cNvPr id="0" name=""/>
        <dsp:cNvSpPr/>
      </dsp:nvSpPr>
      <dsp:spPr>
        <a:xfrm>
          <a:off x="0" y="2295028"/>
          <a:ext cx="10621601" cy="714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b="0" kern="1200"/>
            <a:t>More than 20 Scrum teams are distributed in various regions of the world, providing project implementation for finance, human resources, logistics, transportation, EH&amp;S and other business departments.</a:t>
          </a:r>
          <a:endParaRPr lang="en-US" sz="1200" kern="1200"/>
        </a:p>
      </dsp:txBody>
      <dsp:txXfrm>
        <a:off x="34869" y="2329897"/>
        <a:ext cx="10551863" cy="644547"/>
      </dsp:txXfrm>
    </dsp:sp>
    <dsp:sp modelId="{0534CB9D-05DD-4DDA-B534-CDDF53DB7496}">
      <dsp:nvSpPr>
        <dsp:cNvPr id="0" name=""/>
        <dsp:cNvSpPr/>
      </dsp:nvSpPr>
      <dsp:spPr>
        <a:xfrm>
          <a:off x="0" y="3043872"/>
          <a:ext cx="10621601" cy="714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200" b="0" kern="1200"/>
            <a:t>Six Scrum teams in China serve the company's agricultural, logistics, transportation, EH&amp;S 、 marketing and information services departments, with an average project implementation cycle of about 10 months and tens of thousands of hours of project work per year.</a:t>
          </a:r>
          <a:endParaRPr lang="en-US" sz="1200" kern="1200"/>
        </a:p>
      </dsp:txBody>
      <dsp:txXfrm>
        <a:off x="34869" y="3078741"/>
        <a:ext cx="10551863" cy="6445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8D26-D5C9-442E-8105-19832E8F85CC}">
      <dsp:nvSpPr>
        <dsp:cNvPr id="0" name=""/>
        <dsp:cNvSpPr/>
      </dsp:nvSpPr>
      <dsp:spPr>
        <a:xfrm>
          <a:off x="0" y="278986"/>
          <a:ext cx="10913958" cy="60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400" b="0" kern="1200"/>
            <a:t>Scope of implementation: according to the agile project suitability selection scheme, select in a certain agricultural and chemical department of the company in a number of IT projects, and finally gradually extended to the entire IT project support center.</a:t>
          </a:r>
        </a:p>
      </dsp:txBody>
      <dsp:txXfrm>
        <a:off x="29585" y="308571"/>
        <a:ext cx="10854788" cy="546890"/>
      </dsp:txXfrm>
    </dsp:sp>
    <dsp:sp modelId="{DA37638A-E324-45B1-9EE0-8F7B3D8B4AA3}">
      <dsp:nvSpPr>
        <dsp:cNvPr id="0" name=""/>
        <dsp:cNvSpPr/>
      </dsp:nvSpPr>
      <dsp:spPr>
        <a:xfrm>
          <a:off x="0" y="925366"/>
          <a:ext cx="10913958" cy="60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400" b="0" kern="1200" dirty="0"/>
            <a:t>Management process:</a:t>
          </a:r>
          <a:endParaRPr lang="en-US" sz="1400" kern="1200" dirty="0"/>
        </a:p>
      </dsp:txBody>
      <dsp:txXfrm>
        <a:off x="29585" y="954951"/>
        <a:ext cx="10854788" cy="546890"/>
      </dsp:txXfrm>
    </dsp:sp>
    <dsp:sp modelId="{09958A11-5EA3-4B3A-AC12-4AC39A0D2271}">
      <dsp:nvSpPr>
        <dsp:cNvPr id="0" name=""/>
        <dsp:cNvSpPr/>
      </dsp:nvSpPr>
      <dsp:spPr>
        <a:xfrm>
          <a:off x="0" y="1531426"/>
          <a:ext cx="10913958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51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1531426"/>
        <a:ext cx="10913958" cy="1449000"/>
      </dsp:txXfrm>
    </dsp:sp>
    <dsp:sp modelId="{3852DA02-63C9-46D6-A498-50C58D25CD47}">
      <dsp:nvSpPr>
        <dsp:cNvPr id="0" name=""/>
        <dsp:cNvSpPr/>
      </dsp:nvSpPr>
      <dsp:spPr>
        <a:xfrm>
          <a:off x="0" y="2980426"/>
          <a:ext cx="10913958" cy="60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400" b="0" kern="1200"/>
            <a:t>Project role:</a:t>
          </a:r>
          <a:endParaRPr lang="en-US" sz="1400" kern="1200"/>
        </a:p>
      </dsp:txBody>
      <dsp:txXfrm>
        <a:off x="29585" y="3010011"/>
        <a:ext cx="10854788" cy="546890"/>
      </dsp:txXfrm>
    </dsp:sp>
    <dsp:sp modelId="{BEE2EE12-BAC2-4697-ACA1-3E453E04EB55}">
      <dsp:nvSpPr>
        <dsp:cNvPr id="0" name=""/>
        <dsp:cNvSpPr/>
      </dsp:nvSpPr>
      <dsp:spPr>
        <a:xfrm>
          <a:off x="0" y="3586486"/>
          <a:ext cx="10913958" cy="1651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51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Core Scrum team (3~9):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Product Manager (Product Owner): from the business unit of the company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Agility Master (Scrum Master): Avanade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Development team (Development Team): Avanade and other suppliers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/>
            <a:t>Project stakeholders (Stakeholders): system users, system managers and system service personnel.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Project Manager (Project Manager): from PMO company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Architect (Architect Specialist): Corporate IT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100" b="0" kern="1200"/>
            <a:t>Infrastructure Engineer (Infrastructure Engineer): shared team members, Avanade and other suppliers</a:t>
          </a:r>
          <a:endParaRPr lang="en-US" sz="1100" kern="1200"/>
        </a:p>
      </dsp:txBody>
      <dsp:txXfrm>
        <a:off x="0" y="3586486"/>
        <a:ext cx="10913958" cy="1651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BE97-DE4F-4B76-9045-19D998DF3F11}">
      <dsp:nvSpPr>
        <dsp:cNvPr id="0" name=""/>
        <dsp:cNvSpPr/>
      </dsp:nvSpPr>
      <dsp:spPr>
        <a:xfrm>
          <a:off x="1200" y="395987"/>
          <a:ext cx="1343388" cy="518548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6913A3-7876-4239-B7B9-4BEF90C7C7F1}">
      <dsp:nvSpPr>
        <dsp:cNvPr id="0" name=""/>
        <dsp:cNvSpPr/>
      </dsp:nvSpPr>
      <dsp:spPr>
        <a:xfrm>
          <a:off x="359437" y="525624"/>
          <a:ext cx="1134417" cy="51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+mj-ea"/>
              <a:ea typeface="+mj-ea"/>
            </a:rPr>
            <a:t> Project project</a:t>
          </a:r>
          <a:br>
            <a:rPr lang="en-US" altLang="zh-CN" sz="800" b="1" kern="1200" dirty="0">
              <a:latin typeface="+mj-ea"/>
              <a:ea typeface="+mj-ea"/>
            </a:rPr>
          </a:br>
          <a:r>
            <a:rPr lang="en-US" altLang="zh-CN" sz="800" b="1" kern="1200" dirty="0">
              <a:latin typeface="+mj-ea"/>
              <a:ea typeface="+mj-ea"/>
            </a:rPr>
            <a:t>(Opportunity Analysis)</a:t>
          </a:r>
          <a:endParaRPr lang="en-US" sz="800" b="1" kern="1200" dirty="0">
            <a:latin typeface="+mj-ea"/>
            <a:ea typeface="+mj-ea"/>
          </a:endParaRPr>
        </a:p>
      </dsp:txBody>
      <dsp:txXfrm>
        <a:off x="374625" y="540812"/>
        <a:ext cx="1104041" cy="488172"/>
      </dsp:txXfrm>
    </dsp:sp>
    <dsp:sp modelId="{03BFE248-C87D-4728-8BC8-8C3F4CB257B2}">
      <dsp:nvSpPr>
        <dsp:cNvPr id="0" name=""/>
        <dsp:cNvSpPr/>
      </dsp:nvSpPr>
      <dsp:spPr>
        <a:xfrm>
          <a:off x="1535648" y="395987"/>
          <a:ext cx="1343388" cy="518548"/>
        </a:xfrm>
        <a:prstGeom prst="chevron">
          <a:avLst>
            <a:gd name="adj" fmla="val 40000"/>
          </a:avLst>
        </a:prstGeom>
        <a:solidFill>
          <a:schemeClr val="accent5">
            <a:hueOff val="1275868"/>
            <a:satOff val="3628"/>
            <a:lumOff val="-3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32681D-1C10-40F4-8EBD-C39D4C5D5DF3}">
      <dsp:nvSpPr>
        <dsp:cNvPr id="0" name=""/>
        <dsp:cNvSpPr/>
      </dsp:nvSpPr>
      <dsp:spPr>
        <a:xfrm>
          <a:off x="1893885" y="525624"/>
          <a:ext cx="1134417" cy="51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275868"/>
              <a:satOff val="3628"/>
              <a:lumOff val="-3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+mj-ea"/>
              <a:ea typeface="+mj-ea"/>
            </a:rPr>
            <a:t> Project preparation</a:t>
          </a:r>
          <a:br>
            <a:rPr lang="en-US" altLang="zh-CN" sz="800" b="1" kern="1200" dirty="0">
              <a:latin typeface="+mj-ea"/>
              <a:ea typeface="+mj-ea"/>
            </a:rPr>
          </a:br>
          <a:r>
            <a:rPr lang="en-US" altLang="zh-CN" sz="800" b="1" kern="1200" dirty="0">
              <a:latin typeface="+mj-ea"/>
              <a:ea typeface="+mj-ea"/>
            </a:rPr>
            <a:t> (Planning)</a:t>
          </a:r>
          <a:endParaRPr lang="en-US" sz="800" b="1" kern="1200" dirty="0">
            <a:latin typeface="+mj-ea"/>
            <a:ea typeface="+mj-ea"/>
          </a:endParaRPr>
        </a:p>
      </dsp:txBody>
      <dsp:txXfrm>
        <a:off x="1909073" y="540812"/>
        <a:ext cx="1104041" cy="488172"/>
      </dsp:txXfrm>
    </dsp:sp>
    <dsp:sp modelId="{AE2D9D07-1FA1-4494-8434-A3AADF14369A}">
      <dsp:nvSpPr>
        <dsp:cNvPr id="0" name=""/>
        <dsp:cNvSpPr/>
      </dsp:nvSpPr>
      <dsp:spPr>
        <a:xfrm>
          <a:off x="3070096" y="395987"/>
          <a:ext cx="1343388" cy="518548"/>
        </a:xfrm>
        <a:prstGeom prst="chevron">
          <a:avLst>
            <a:gd name="adj" fmla="val 40000"/>
          </a:avLst>
        </a:prstGeom>
        <a:solidFill>
          <a:schemeClr val="accent5">
            <a:hueOff val="2551737"/>
            <a:satOff val="7257"/>
            <a:lumOff val="-6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E9F4E9-FCDD-4BD9-BC60-55C6EA87C813}">
      <dsp:nvSpPr>
        <dsp:cNvPr id="0" name=""/>
        <dsp:cNvSpPr/>
      </dsp:nvSpPr>
      <dsp:spPr>
        <a:xfrm>
          <a:off x="3428333" y="525624"/>
          <a:ext cx="1134417" cy="51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551737"/>
              <a:satOff val="7257"/>
              <a:lumOff val="-6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+mj-ea"/>
              <a:ea typeface="+mj-ea"/>
            </a:rPr>
            <a:t> System implementation</a:t>
          </a:r>
          <a:br>
            <a:rPr lang="en-US" altLang="zh-CN" sz="800" b="1" kern="1200" dirty="0">
              <a:latin typeface="+mj-ea"/>
              <a:ea typeface="+mj-ea"/>
            </a:rPr>
          </a:br>
          <a:r>
            <a:rPr lang="en-US" altLang="zh-CN" sz="800" b="1" kern="1200" dirty="0">
              <a:latin typeface="+mj-ea"/>
              <a:ea typeface="+mj-ea"/>
            </a:rPr>
            <a:t> (Implementation)</a:t>
          </a:r>
          <a:endParaRPr lang="en-US" sz="800" b="1" kern="1200" dirty="0">
            <a:latin typeface="+mj-ea"/>
            <a:ea typeface="+mj-ea"/>
          </a:endParaRPr>
        </a:p>
      </dsp:txBody>
      <dsp:txXfrm>
        <a:off x="3443521" y="540812"/>
        <a:ext cx="1104041" cy="488172"/>
      </dsp:txXfrm>
    </dsp:sp>
    <dsp:sp modelId="{859210DD-7BA2-4410-80B4-3840ADD0B5DE}">
      <dsp:nvSpPr>
        <dsp:cNvPr id="0" name=""/>
        <dsp:cNvSpPr/>
      </dsp:nvSpPr>
      <dsp:spPr>
        <a:xfrm>
          <a:off x="4604545" y="395987"/>
          <a:ext cx="1343388" cy="518548"/>
        </a:xfrm>
        <a:prstGeom prst="chevron">
          <a:avLst>
            <a:gd name="adj" fmla="val 40000"/>
          </a:avLst>
        </a:prstGeom>
        <a:solidFill>
          <a:schemeClr val="accent5">
            <a:hueOff val="3827606"/>
            <a:satOff val="10885"/>
            <a:lumOff val="-103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33C88-7C0A-45F6-AF16-69385727591C}">
      <dsp:nvSpPr>
        <dsp:cNvPr id="0" name=""/>
        <dsp:cNvSpPr/>
      </dsp:nvSpPr>
      <dsp:spPr>
        <a:xfrm>
          <a:off x="4962782" y="525624"/>
          <a:ext cx="1134417" cy="51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827606"/>
              <a:satOff val="10885"/>
              <a:lumOff val="-10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+mj-ea"/>
              <a:ea typeface="+mj-ea"/>
            </a:rPr>
            <a:t> Project acceptance and closure</a:t>
          </a:r>
          <a:br>
            <a:rPr lang="en-US" altLang="zh-CN" sz="800" b="1" kern="1200">
              <a:latin typeface="+mj-ea"/>
              <a:ea typeface="+mj-ea"/>
            </a:rPr>
          </a:br>
          <a:r>
            <a:rPr lang="en-US" altLang="zh-CN" sz="800" b="1" kern="1200">
              <a:latin typeface="+mj-ea"/>
              <a:ea typeface="+mj-ea"/>
            </a:rPr>
            <a:t> (Closure)</a:t>
          </a:r>
          <a:endParaRPr lang="en-US" sz="800" b="1" kern="1200" dirty="0">
            <a:latin typeface="+mj-ea"/>
            <a:ea typeface="+mj-ea"/>
          </a:endParaRPr>
        </a:p>
      </dsp:txBody>
      <dsp:txXfrm>
        <a:off x="4977970" y="540812"/>
        <a:ext cx="1104041" cy="488172"/>
      </dsp:txXfrm>
    </dsp:sp>
    <dsp:sp modelId="{61068581-B2C2-464B-8453-8BC2276F9205}">
      <dsp:nvSpPr>
        <dsp:cNvPr id="0" name=""/>
        <dsp:cNvSpPr/>
      </dsp:nvSpPr>
      <dsp:spPr>
        <a:xfrm>
          <a:off x="6138993" y="395987"/>
          <a:ext cx="1343388" cy="518548"/>
        </a:xfrm>
        <a:prstGeom prst="chevron">
          <a:avLst>
            <a:gd name="adj" fmla="val 40000"/>
          </a:avLst>
        </a:prstGeom>
        <a:solidFill>
          <a:schemeClr val="accent5">
            <a:hueOff val="5103474"/>
            <a:satOff val="14514"/>
            <a:lumOff val="-13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A245F-70B2-4F3F-B6CF-9B1BF2A10D1A}">
      <dsp:nvSpPr>
        <dsp:cNvPr id="0" name=""/>
        <dsp:cNvSpPr/>
      </dsp:nvSpPr>
      <dsp:spPr>
        <a:xfrm>
          <a:off x="6497230" y="525624"/>
          <a:ext cx="1134417" cy="51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103474"/>
              <a:satOff val="14514"/>
              <a:lumOff val="-13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+mj-ea"/>
              <a:ea typeface="+mj-ea"/>
            </a:rPr>
            <a:t> Operations and maintenance</a:t>
          </a:r>
          <a:br>
            <a:rPr lang="en-US" altLang="zh-CN" sz="800" b="1" kern="1200">
              <a:latin typeface="+mj-ea"/>
              <a:ea typeface="+mj-ea"/>
            </a:rPr>
          </a:br>
          <a:r>
            <a:rPr lang="en-US" altLang="zh-CN" sz="800" b="1" kern="1200">
              <a:latin typeface="+mj-ea"/>
              <a:ea typeface="+mj-ea"/>
            </a:rPr>
            <a:t> (Operation)</a:t>
          </a:r>
          <a:endParaRPr lang="en-US" sz="800" b="1" kern="1200" dirty="0">
            <a:latin typeface="+mj-ea"/>
            <a:ea typeface="+mj-ea"/>
          </a:endParaRPr>
        </a:p>
      </dsp:txBody>
      <dsp:txXfrm>
        <a:off x="6512418" y="540812"/>
        <a:ext cx="1104041" cy="4881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F72CD-8FDA-4446-83EB-4E3A9D0270AD}">
      <dsp:nvSpPr>
        <dsp:cNvPr id="0" name=""/>
        <dsp:cNvSpPr/>
      </dsp:nvSpPr>
      <dsp:spPr>
        <a:xfrm>
          <a:off x="0" y="13525"/>
          <a:ext cx="8280400" cy="386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b="0" kern="1200" dirty="0"/>
            <a:t>Implementation strategy:</a:t>
          </a:r>
          <a:endParaRPr lang="en-US" sz="1500" kern="1200" dirty="0"/>
        </a:p>
      </dsp:txBody>
      <dsp:txXfrm>
        <a:off x="18848" y="32373"/>
        <a:ext cx="8242704" cy="348404"/>
      </dsp:txXfrm>
    </dsp:sp>
    <dsp:sp modelId="{9D818F7B-A12E-435D-9B89-384EBF4BA08C}">
      <dsp:nvSpPr>
        <dsp:cNvPr id="0" name=""/>
        <dsp:cNvSpPr/>
      </dsp:nvSpPr>
      <dsp:spPr>
        <a:xfrm>
          <a:off x="0" y="399625"/>
          <a:ext cx="8280400" cy="40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03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b="0" kern="1200" dirty="0"/>
            <a:t>pilot implementation and promotion. According to the characteristics of business requirements, the importance of the project, customer maturity and team maturity, the agricultural chemical department is selected as the pilot.</a:t>
          </a:r>
          <a:endParaRPr lang="en-US" sz="1200" kern="1200" dirty="0"/>
        </a:p>
      </dsp:txBody>
      <dsp:txXfrm>
        <a:off x="0" y="399625"/>
        <a:ext cx="8280400" cy="403650"/>
      </dsp:txXfrm>
    </dsp:sp>
    <dsp:sp modelId="{F5075785-E146-4217-AA19-5C8A707AE9EE}">
      <dsp:nvSpPr>
        <dsp:cNvPr id="0" name=""/>
        <dsp:cNvSpPr/>
      </dsp:nvSpPr>
      <dsp:spPr>
        <a:xfrm>
          <a:off x="0" y="803275"/>
          <a:ext cx="8280400" cy="386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b="0" kern="1200"/>
            <a:t>Risk analysis and prevention:</a:t>
          </a:r>
          <a:endParaRPr lang="en-US" sz="1500" kern="1200"/>
        </a:p>
      </dsp:txBody>
      <dsp:txXfrm>
        <a:off x="18848" y="822123"/>
        <a:ext cx="8242704" cy="348404"/>
      </dsp:txXfrm>
    </dsp:sp>
    <dsp:sp modelId="{680AAF37-26F0-4697-AE1B-7F6C2EF4984C}">
      <dsp:nvSpPr>
        <dsp:cNvPr id="0" name=""/>
        <dsp:cNvSpPr/>
      </dsp:nvSpPr>
      <dsp:spPr>
        <a:xfrm>
          <a:off x="0" y="1189375"/>
          <a:ext cx="8280400" cy="40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03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200" b="0" kern="1200"/>
            <a:t>Agile development approaches that divide system implementation into small areas and implement it in stages can in themselves significantly reduce project risk</a:t>
          </a:r>
          <a:endParaRPr lang="en-US" sz="1200" kern="1200"/>
        </a:p>
      </dsp:txBody>
      <dsp:txXfrm>
        <a:off x="0" y="1189375"/>
        <a:ext cx="8280400" cy="403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C9BB2-67F9-4572-BBE2-26A9E5CB356C}">
      <dsp:nvSpPr>
        <dsp:cNvPr id="0" name=""/>
        <dsp:cNvSpPr/>
      </dsp:nvSpPr>
      <dsp:spPr>
        <a:xfrm>
          <a:off x="0" y="87069"/>
          <a:ext cx="6374394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400" b="1" kern="1200" dirty="0"/>
            <a:t>Problems and challenges encountered</a:t>
          </a:r>
          <a:endParaRPr lang="en-US" sz="1400" kern="1200" dirty="0"/>
        </a:p>
      </dsp:txBody>
      <dsp:txXfrm>
        <a:off x="17591" y="104660"/>
        <a:ext cx="6339212" cy="325178"/>
      </dsp:txXfrm>
    </dsp:sp>
    <dsp:sp modelId="{5EB60390-A496-4574-83E2-C51285BEEC95}">
      <dsp:nvSpPr>
        <dsp:cNvPr id="0" name=""/>
        <dsp:cNvSpPr/>
      </dsp:nvSpPr>
      <dsp:spPr>
        <a:xfrm>
          <a:off x="0" y="447429"/>
          <a:ext cx="6374394" cy="25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387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Product managers or project stakeholders </a:t>
          </a:r>
          <a:r>
            <a:rPr kumimoji="1" lang="en-US" altLang="zh-CN" sz="1100" b="0" kern="1200" dirty="0"/>
            <a:t>not </a:t>
          </a:r>
          <a:r>
            <a:rPr kumimoji="1" lang="zh-CN" sz="1100" b="0" kern="1200" dirty="0"/>
            <a:t>participate</a:t>
          </a:r>
          <a:r>
            <a:rPr kumimoji="1" lang="en-US" altLang="zh-CN" sz="1100" b="0" kern="1200" dirty="0"/>
            <a:t> enough</a:t>
          </a:r>
          <a:r>
            <a:rPr kumimoji="1" lang="zh-CN" sz="1100" b="0" kern="1200" dirty="0"/>
            <a:t> that project work can not receive timely feedback and generate dependency</a:t>
          </a:r>
          <a:r>
            <a:rPr kumimoji="1" lang="en-US" altLang="zh-CN" sz="1100" b="0" kern="1200" dirty="0"/>
            <a:t> delay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Dependence on shared teams, such as infrastructure teams, </a:t>
          </a:r>
          <a:r>
            <a:rPr kumimoji="1" lang="en-US" altLang="zh-CN" sz="1100" b="0" kern="1200" dirty="0"/>
            <a:t>DB </a:t>
          </a:r>
          <a:r>
            <a:rPr kumimoji="1" lang="zh-CN" sz="1100" b="0" kern="1200" dirty="0"/>
            <a:t>teams, etc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altLang="zh-CN" sz="1100" b="0" kern="1200" dirty="0"/>
            <a:t>T</a:t>
          </a:r>
          <a:r>
            <a:rPr kumimoji="1" lang="zh-CN" sz="1100" b="0" kern="1200" dirty="0"/>
            <a:t>ime zone differences, Sprint planning and review often take more time, and team members complain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Language barriers, low communication efficiency or misunderstanding, and cultural differences can lead to communication problems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Technology or architecture is immature and requires additional training or evolution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Non-transparent create antagonism between the development team</a:t>
          </a:r>
          <a:r>
            <a:rPr kumimoji="1" lang="en-US" altLang="zh-CN" sz="1100" b="0" kern="1200" dirty="0"/>
            <a:t>, </a:t>
          </a:r>
          <a:r>
            <a:rPr kumimoji="1" lang="zh-CN" sz="1100" b="0" kern="1200" dirty="0"/>
            <a:t>the </a:t>
          </a:r>
          <a:r>
            <a:rPr kumimoji="1" lang="en-US" altLang="zh-CN" sz="1100" b="0" kern="1200" dirty="0"/>
            <a:t>PO</a:t>
          </a:r>
          <a:r>
            <a:rPr kumimoji="1" lang="zh-CN" sz="1100" b="0" kern="1200" dirty="0"/>
            <a:t> or project stakeholders and undermine mutual trust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Differences between team members can not be resolved in time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Team project time is not guaranteed, some teams do both project and operation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Team stability issues</a:t>
          </a:r>
          <a:endParaRPr lang="en-US" sz="1100" kern="1200" dirty="0"/>
        </a:p>
      </dsp:txBody>
      <dsp:txXfrm>
        <a:off x="0" y="447429"/>
        <a:ext cx="6374394" cy="2550240"/>
      </dsp:txXfrm>
    </dsp:sp>
    <dsp:sp modelId="{A6118C2B-09FF-4DB0-9007-B5ACD36F0C26}">
      <dsp:nvSpPr>
        <dsp:cNvPr id="0" name=""/>
        <dsp:cNvSpPr/>
      </dsp:nvSpPr>
      <dsp:spPr>
        <a:xfrm>
          <a:off x="0" y="2997669"/>
          <a:ext cx="6374394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400" b="1" kern="1200"/>
            <a:t>Implementation experience:</a:t>
          </a:r>
          <a:endParaRPr lang="en-US" sz="1400" kern="1200"/>
        </a:p>
      </dsp:txBody>
      <dsp:txXfrm>
        <a:off x="17591" y="3015260"/>
        <a:ext cx="6339212" cy="325178"/>
      </dsp:txXfrm>
    </dsp:sp>
    <dsp:sp modelId="{781C0587-85FD-454D-A599-34987DADB544}">
      <dsp:nvSpPr>
        <dsp:cNvPr id="0" name=""/>
        <dsp:cNvSpPr/>
      </dsp:nvSpPr>
      <dsp:spPr>
        <a:xfrm>
          <a:off x="0" y="3358030"/>
          <a:ext cx="6374394" cy="202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387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A deep understanding of the basics, processes and values of agility is essential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Early in</a:t>
          </a:r>
          <a:r>
            <a:rPr kumimoji="1" lang="en-US" altLang="zh-CN" sz="1100" b="0" kern="1200" dirty="0" err="1"/>
            <a:t>volve</a:t>
          </a:r>
          <a:r>
            <a:rPr kumimoji="1" lang="en-US" altLang="zh-CN" sz="1100" b="0" kern="1200" dirty="0"/>
            <a:t> in</a:t>
          </a:r>
          <a:r>
            <a:rPr kumimoji="1" lang="zh-CN" sz="1100" b="0" kern="1200" dirty="0"/>
            <a:t> the project, </a:t>
          </a:r>
          <a:r>
            <a:rPr kumimoji="1" lang="en-US" altLang="zh-CN" sz="1100" b="0" kern="1200" dirty="0"/>
            <a:t>PO</a:t>
          </a:r>
          <a:r>
            <a:rPr kumimoji="1" lang="zh-CN" sz="1100" b="0" kern="1200" dirty="0"/>
            <a:t> and business people are trained to understand the characteristics of agile projects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Commitment to product manager project time input from start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The role of Agile Masters needs to play </a:t>
          </a:r>
          <a:r>
            <a:rPr kumimoji="1" lang="en-US" altLang="zh-CN" sz="1100" b="0" kern="1200" dirty="0"/>
            <a:t>the role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Trust between development team</a:t>
          </a:r>
          <a:r>
            <a:rPr kumimoji="1" lang="zh-CN" altLang="en-US" sz="1100" b="0" kern="1200" dirty="0"/>
            <a:t>， </a:t>
          </a:r>
          <a:r>
            <a:rPr kumimoji="1" lang="en-US" altLang="zh-CN" sz="1100" b="0" kern="1200" dirty="0"/>
            <a:t>PO,  </a:t>
          </a:r>
          <a:r>
            <a:rPr kumimoji="1" lang="zh-CN" sz="1100" b="0" kern="1200" dirty="0"/>
            <a:t>project stakeholders should be ongoing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Application of tools and best practices can greatly improve efficiency, such as ALM tools, automation tools, etc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100" b="0" kern="1200" dirty="0"/>
            <a:t>Familiar with the DevOps concept, the operation and maintenance team as one of the important stakeholders</a:t>
          </a:r>
          <a:endParaRPr lang="en-US" sz="1100" kern="1200" dirty="0"/>
        </a:p>
      </dsp:txBody>
      <dsp:txXfrm>
        <a:off x="0" y="3358030"/>
        <a:ext cx="6374394" cy="2028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A5343-4183-4DE6-8D18-B762EC79FF37}">
      <dsp:nvSpPr>
        <dsp:cNvPr id="0" name=""/>
        <dsp:cNvSpPr/>
      </dsp:nvSpPr>
      <dsp:spPr>
        <a:xfrm>
          <a:off x="0" y="5134"/>
          <a:ext cx="8280400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700" b="1" kern="1200" dirty="0"/>
            <a:t>Value to business (6 agile Scrum teams in China)</a:t>
          </a:r>
          <a:endParaRPr lang="en-US" sz="1700" kern="1200" dirty="0"/>
        </a:p>
      </dsp:txBody>
      <dsp:txXfrm>
        <a:off x="21361" y="26495"/>
        <a:ext cx="8237678" cy="394858"/>
      </dsp:txXfrm>
    </dsp:sp>
    <dsp:sp modelId="{48007614-037D-4309-B3DD-81B1E1D8CDA8}">
      <dsp:nvSpPr>
        <dsp:cNvPr id="0" name=""/>
        <dsp:cNvSpPr/>
      </dsp:nvSpPr>
      <dsp:spPr>
        <a:xfrm>
          <a:off x="0" y="442714"/>
          <a:ext cx="8280400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0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20 projects completed year</a:t>
          </a:r>
          <a:r>
            <a:rPr kumimoji="1" lang="en-US" altLang="zh-CN" sz="1300" b="0" kern="1200" dirty="0" err="1"/>
            <a:t>ly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95 </a:t>
          </a:r>
          <a:r>
            <a:rPr kumimoji="1" lang="en-US" altLang="zh-CN" sz="1300" b="0" kern="1200" dirty="0"/>
            <a:t>%</a:t>
          </a:r>
          <a:r>
            <a:rPr kumimoji="1" lang="zh-CN" sz="1300" b="0" kern="1200" dirty="0"/>
            <a:t>of projects were completed within expected time and budget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Greatly improved business sector satisfaction, such as meet</a:t>
          </a:r>
          <a:r>
            <a:rPr kumimoji="1" lang="en-US" altLang="zh-CN" sz="1300" b="0" kern="1200" dirty="0"/>
            <a:t> </a:t>
          </a:r>
          <a:r>
            <a:rPr kumimoji="1" lang="zh-CN" sz="1300" b="0" kern="1200" dirty="0"/>
            <a:t>most of the requirements</a:t>
          </a:r>
          <a:r>
            <a:rPr kumimoji="1" lang="en-US" altLang="zh-CN" sz="1300" b="0" kern="1200" dirty="0"/>
            <a:t>, </a:t>
          </a:r>
          <a:r>
            <a:rPr kumimoji="1" lang="zh-CN" sz="1300" b="0" kern="1200" dirty="0"/>
            <a:t>improv</a:t>
          </a:r>
          <a:r>
            <a:rPr kumimoji="1" lang="en-US" altLang="zh-CN" sz="1300" b="0" kern="1200" dirty="0"/>
            <a:t>ed</a:t>
          </a:r>
          <a:r>
            <a:rPr kumimoji="1" lang="zh-CN" sz="1300" b="0" kern="1200" dirty="0"/>
            <a:t> the user experience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A</a:t>
          </a:r>
          <a:r>
            <a:rPr kumimoji="1" lang="en-US" altLang="zh-CN" sz="1300" b="0" kern="1200" dirty="0" err="1"/>
            <a:t>ble</a:t>
          </a:r>
          <a:r>
            <a:rPr kumimoji="1" lang="en-US" altLang="zh-CN" sz="1300" b="0" kern="1200" dirty="0"/>
            <a:t> to </a:t>
          </a:r>
          <a:r>
            <a:rPr kumimoji="1" lang="zh-CN" sz="1300" b="0" kern="1200" dirty="0"/>
            <a:t>maintenance of +100 production system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altLang="zh-CN" sz="1300" b="0" kern="1200" dirty="0"/>
            <a:t>T</a:t>
          </a:r>
          <a:r>
            <a:rPr kumimoji="1" lang="zh-CN" sz="1300" b="0" kern="1200" dirty="0"/>
            <a:t>he operation and maintenance efficiency is greatly improved and the cost is reduced</a:t>
          </a:r>
          <a:r>
            <a:rPr kumimoji="1" lang="en-US" altLang="zh-CN" sz="1300" b="0" kern="1200" dirty="0"/>
            <a:t>. As</a:t>
          </a:r>
          <a:r>
            <a:rPr kumimoji="1" lang="zh-CN" sz="1300" b="0" kern="1200" dirty="0"/>
            <a:t> the advice </a:t>
          </a:r>
          <a:r>
            <a:rPr kumimoji="1" lang="en-US" altLang="zh-CN" sz="1300" b="0" kern="1200" dirty="0"/>
            <a:t>given to</a:t>
          </a:r>
          <a:r>
            <a:rPr kumimoji="1" lang="zh-CN" sz="1300" b="0" kern="1200" dirty="0"/>
            <a:t> the operation and maintenance department </a:t>
          </a:r>
          <a:r>
            <a:rPr kumimoji="1" lang="en-US" altLang="zh-CN" sz="1300" b="0" kern="1200" dirty="0"/>
            <a:t>while</a:t>
          </a:r>
          <a:r>
            <a:rPr kumimoji="1" lang="zh-CN" sz="1300" b="0" kern="1200" dirty="0"/>
            <a:t> implement</a:t>
          </a:r>
          <a:r>
            <a:rPr kumimoji="1" lang="en-US" altLang="zh-CN" sz="1300" b="0" kern="1200" dirty="0" err="1"/>
            <a:t>ing</a:t>
          </a:r>
          <a:r>
            <a:rPr kumimoji="1" lang="zh-CN" sz="1300" b="0" kern="1200" dirty="0"/>
            <a:t> the system design stage,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Team is greatly </a:t>
          </a:r>
          <a:r>
            <a:rPr kumimoji="1" lang="en-US" altLang="zh-CN" sz="1300" b="0" kern="1200" dirty="0"/>
            <a:t>encouraged</a:t>
          </a:r>
          <a:r>
            <a:rPr kumimoji="1" lang="zh-CN" sz="1300" b="0" kern="1200" dirty="0"/>
            <a:t>, more than 50 ideas are presented and at least 15 ideas are effectively implemented</a:t>
          </a:r>
          <a:r>
            <a:rPr kumimoji="1" lang="en-US" altLang="zh-CN" sz="1300" b="0" kern="1200" dirty="0"/>
            <a:t>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New technologies have also been </a:t>
          </a:r>
          <a:r>
            <a:rPr kumimoji="1" lang="en-US" altLang="zh-CN" sz="1300" b="0" kern="1200" dirty="0"/>
            <a:t>quick</a:t>
          </a:r>
          <a:r>
            <a:rPr kumimoji="1" lang="zh-CN" sz="1300" b="0" kern="1200" dirty="0"/>
            <a:t>ly applied, such as cloud computing, mobile application development and new user experiences</a:t>
          </a:r>
          <a:endParaRPr lang="en-US" sz="1300" kern="1200" dirty="0"/>
        </a:p>
      </dsp:txBody>
      <dsp:txXfrm>
        <a:off x="0" y="442714"/>
        <a:ext cx="8280400" cy="25336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C85C-14B9-4D3E-B67A-409A6F813598}">
      <dsp:nvSpPr>
        <dsp:cNvPr id="0" name=""/>
        <dsp:cNvSpPr/>
      </dsp:nvSpPr>
      <dsp:spPr>
        <a:xfrm>
          <a:off x="0" y="41549"/>
          <a:ext cx="5562600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700" b="0" kern="1200" dirty="0"/>
            <a:t>Compared to traditional waterfall projects,</a:t>
          </a:r>
          <a:endParaRPr lang="en-US" sz="1700" kern="1200" dirty="0"/>
        </a:p>
      </dsp:txBody>
      <dsp:txXfrm>
        <a:off x="21361" y="62910"/>
        <a:ext cx="5519878" cy="394858"/>
      </dsp:txXfrm>
    </dsp:sp>
    <dsp:sp modelId="{AED42E66-4A9A-4E2C-A3A6-1FF8CBA5C10F}">
      <dsp:nvSpPr>
        <dsp:cNvPr id="0" name=""/>
        <dsp:cNvSpPr/>
      </dsp:nvSpPr>
      <dsp:spPr>
        <a:xfrm>
          <a:off x="0" y="479130"/>
          <a:ext cx="5562600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1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Less project time (PDM：&gt;2 months, Scrum ：&lt;1 month)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Significantly reduced the number of unnecessary documents (PDM ： dozens, Scrum</a:t>
          </a:r>
          <a:r>
            <a:rPr kumimoji="1" lang="en-US" altLang="zh-CN" sz="1300" b="0" kern="1200" dirty="0"/>
            <a:t>: </a:t>
          </a:r>
          <a:r>
            <a:rPr kumimoji="1" lang="zh-CN" sz="1300" b="0" kern="1200" dirty="0"/>
            <a:t>several)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Simplified approval process (PDM</a:t>
          </a:r>
          <a:r>
            <a:rPr kumimoji="1" lang="en-US" altLang="zh-CN" sz="1300" b="0" kern="1200" dirty="0"/>
            <a:t>:</a:t>
          </a:r>
          <a:r>
            <a:rPr kumimoji="1" lang="zh-CN" sz="1300" b="0" kern="1200" dirty="0"/>
            <a:t> implemented after repeated validation Scrum </a:t>
          </a:r>
          <a:r>
            <a:rPr kumimoji="1" lang="en-US" altLang="zh-CN" sz="1300" b="0" kern="1200" dirty="0"/>
            <a:t>: </a:t>
          </a:r>
          <a:r>
            <a:rPr kumimoji="1" lang="zh-CN" sz="1300" b="0" kern="1200" dirty="0"/>
            <a:t>confirmed during implementation)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sz="1300" b="0" kern="1200" dirty="0"/>
            <a:t>Increased trust between business and application development departments</a:t>
          </a:r>
          <a:endParaRPr lang="en-US" sz="1300" kern="1200" dirty="0"/>
        </a:p>
      </dsp:txBody>
      <dsp:txXfrm>
        <a:off x="0" y="479130"/>
        <a:ext cx="5562600" cy="168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EE59-6E01-4C93-A7B5-A701110D070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32ED9-B8CC-4DA5-823A-CA6696F2C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384FA-44DE-7C46-9CB3-17A06A37A2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02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96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32ED9-B8CC-4DA5-823A-CA6696F2C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/>
              <a:t>As Agile advocates, Agile can bring business</a:t>
            </a:r>
          </a:p>
          <a:p>
            <a:pPr>
              <a:defRPr/>
            </a:pPr>
            <a:r>
              <a:rPr lang="zh-CN" altLang="en-US" dirty="0"/>
              <a:t> Transparency: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We all know what needs to be done and why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We all know how to do it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We all know what's going on and what's going on</a:t>
            </a:r>
          </a:p>
          <a:p>
            <a:pPr>
              <a:defRPr/>
            </a:pPr>
            <a:r>
              <a:rPr lang="zh-CN" altLang="en-US" dirty="0"/>
              <a:t> Review: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High level of collaboration between operations and IT departments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Review, feedback and adjustment become the normal pace of project implementation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Improved project stakeholder satisfaction</a:t>
            </a:r>
          </a:p>
          <a:p>
            <a:pPr>
              <a:defRPr/>
            </a:pPr>
            <a:r>
              <a:rPr lang="zh-CN" altLang="en-US" dirty="0"/>
              <a:t> Adaptation: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What the market needs, what should we do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The market needs us to do what we should do</a:t>
            </a:r>
          </a:p>
          <a:p>
            <a:pPr marL="624205" lvl="1">
              <a:buFont typeface="Wingdings" panose="05000000000000000000" pitchFamily="2" charset="2"/>
              <a:buChar char="§"/>
              <a:defRPr/>
            </a:pPr>
            <a:r>
              <a:rPr lang="zh-CN" altLang="en-US" dirty="0"/>
              <a:t> The value of the market reflects the value of the project</a:t>
            </a:r>
          </a:p>
          <a:p>
            <a:pPr indent="-61595">
              <a:buFont typeface="Wingdings" panose="05000000000000000000" pitchFamily="2" charset="2"/>
              <a:buNone/>
              <a:defRPr/>
            </a:pPr>
            <a:endParaRPr lang="zh-CN" altLang="en-US" dirty="0"/>
          </a:p>
          <a:p>
            <a:pPr indent="-61595"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/>
              <a:t> Impact on the project team</a:t>
            </a:r>
          </a:p>
          <a:p>
            <a:pPr>
              <a:defRPr/>
            </a:pPr>
            <a:r>
              <a:rPr lang="zh-CN" altLang="en-US" dirty="0"/>
              <a:t> Spontaneous organization and co-responsibility of agile advocacy enhance teamwork and team spirit</a:t>
            </a:r>
          </a:p>
          <a:p>
            <a:pPr>
              <a:defRPr/>
            </a:pPr>
            <a:r>
              <a:rPr lang="zh-CN" altLang="en-US" dirty="0"/>
              <a:t> Market value reflects the sense of achievement and responsibility that inspires the team</a:t>
            </a:r>
          </a:p>
          <a:p>
            <a:pPr>
              <a:defRPr/>
            </a:pPr>
            <a:r>
              <a:rPr lang="zh-CN" altLang="en-US" dirty="0"/>
              <a:t> ALM tools and best practices help teams improve the quality and efficiency of their work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68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6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3C2C8B-FF7C-4540-8E40-C4F699A36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040" b="2365"/>
          <a:stretch/>
        </p:blipFill>
        <p:spPr>
          <a:xfrm>
            <a:off x="0" y="1"/>
            <a:ext cx="12192000" cy="5252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081"/>
          <a:stretch/>
        </p:blipFill>
        <p:spPr>
          <a:xfrm>
            <a:off x="0" y="2902208"/>
            <a:ext cx="12192000" cy="395579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425616D-8E42-6D4C-8183-9CCC6B3B3C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333" y="5521352"/>
            <a:ext cx="10837333" cy="55527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Segoe UI Symbol" charset="0"/>
                <a:ea typeface="Segoe UI Symbol" charset="0"/>
                <a:cs typeface="Segoe UI Symbol" charset="0"/>
              </a:defRPr>
            </a:lvl1pPr>
            <a:lvl2pPr marL="453505" indent="0" algn="ctr">
              <a:buNone/>
              <a:defRPr sz="1984"/>
            </a:lvl2pPr>
            <a:lvl3pPr marL="907010" indent="0" algn="ctr">
              <a:buNone/>
              <a:defRPr sz="1786"/>
            </a:lvl3pPr>
            <a:lvl4pPr marL="1360515" indent="0" algn="ctr">
              <a:buNone/>
              <a:defRPr sz="1587"/>
            </a:lvl4pPr>
            <a:lvl5pPr marL="1814020" indent="0" algn="ctr">
              <a:buNone/>
              <a:defRPr sz="1587"/>
            </a:lvl5pPr>
            <a:lvl6pPr marL="2267526" indent="0" algn="ctr">
              <a:buNone/>
              <a:defRPr sz="1587"/>
            </a:lvl6pPr>
            <a:lvl7pPr marL="2721031" indent="0" algn="ctr">
              <a:buNone/>
              <a:defRPr sz="1587"/>
            </a:lvl7pPr>
            <a:lvl8pPr marL="3174535" indent="0" algn="ctr">
              <a:buNone/>
              <a:defRPr sz="1587"/>
            </a:lvl8pPr>
            <a:lvl9pPr marL="3628042" indent="0" algn="ctr">
              <a:buNone/>
              <a:defRPr sz="1587"/>
            </a:lvl9pPr>
          </a:lstStyle>
          <a:p>
            <a:r>
              <a:rPr lang="en-US"/>
              <a:t>Insert social tile subhead here</a:t>
            </a:r>
          </a:p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923393-A1F4-644E-9C86-8FCA783FA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334" y="3894652"/>
            <a:ext cx="10819341" cy="155121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90000"/>
              </a:lnSpc>
              <a:defRPr sz="4600" b="1" i="0" baseline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1/2 layout with no cause wave and larger type.</a:t>
            </a:r>
          </a:p>
        </p:txBody>
      </p:sp>
      <p:pic>
        <p:nvPicPr>
          <p:cNvPr id="7" name="Picture 6" descr="AvanadeLogoNoTM_AWColor_RGB.png">
            <a:extLst>
              <a:ext uri="{FF2B5EF4-FFF2-40B4-BE49-F238E27FC236}">
                <a16:creationId xmlns:a16="http://schemas.microsoft.com/office/drawing/2014/main" id="{97F9B781-A70F-4ABA-939B-0A567D2EDD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US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7AB2A84-04A1-4B01-95D3-EB6658174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39"/>
          <a:stretch/>
        </p:blipFill>
        <p:spPr>
          <a:xfrm>
            <a:off x="0" y="0"/>
            <a:ext cx="12208933" cy="32655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719213-7B55-46B0-9736-D929DEDC1E80}"/>
              </a:ext>
            </a:extLst>
          </p:cNvPr>
          <p:cNvSpPr/>
          <p:nvPr userDrawn="1"/>
        </p:nvSpPr>
        <p:spPr>
          <a:xfrm>
            <a:off x="0" y="0"/>
            <a:ext cx="12188952" cy="32644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5000">
                <a:schemeClr val="bg2">
                  <a:lumMod val="25000"/>
                  <a:alpha val="15000"/>
                </a:schemeClr>
              </a:gs>
              <a:gs pos="70000">
                <a:schemeClr val="bg2">
                  <a:lumMod val="25000"/>
                  <a:alpha val="34000"/>
                </a:schemeClr>
              </a:gs>
              <a:gs pos="100000">
                <a:schemeClr val="tx1">
                  <a:lumMod val="7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638EB4-A82D-4A11-ADC6-A1DAAF6E9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46" r="9384"/>
          <a:stretch/>
        </p:blipFill>
        <p:spPr>
          <a:xfrm>
            <a:off x="0" y="1352274"/>
            <a:ext cx="12215747" cy="20767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2D99ED-72BE-438D-B75C-42FB7F8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5720"/>
            <a:ext cx="10789921" cy="959148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32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43827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US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49CBE69-47A4-4826-901A-77CE1944B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611301" y="0"/>
            <a:ext cx="8580699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759126-6B04-4090-BF0B-8D91A2B5A0A2}"/>
              </a:ext>
            </a:extLst>
          </p:cNvPr>
          <p:cNvSpPr/>
          <p:nvPr userDrawn="1"/>
        </p:nvSpPr>
        <p:spPr>
          <a:xfrm>
            <a:off x="0" y="1"/>
            <a:ext cx="12207235" cy="6857999"/>
          </a:xfrm>
          <a:prstGeom prst="rect">
            <a:avLst/>
          </a:prstGeom>
          <a:gradFill>
            <a:gsLst>
              <a:gs pos="1000">
                <a:schemeClr val="bg1">
                  <a:alpha val="0"/>
                </a:schemeClr>
              </a:gs>
              <a:gs pos="52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D99ED-72BE-438D-B75C-42FB7F8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5720"/>
            <a:ext cx="10789921" cy="959148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3200" b="1" kern="120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982134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 -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74643B-494E-4C9D-98DA-DF6F948F44CA}"/>
              </a:ext>
            </a:extLst>
          </p:cNvPr>
          <p:cNvSpPr/>
          <p:nvPr userDrawn="1"/>
        </p:nvSpPr>
        <p:spPr>
          <a:xfrm rot="5400000">
            <a:off x="2667001" y="-2666999"/>
            <a:ext cx="6857998" cy="12192000"/>
          </a:xfrm>
          <a:prstGeom prst="rect">
            <a:avLst/>
          </a:prstGeom>
          <a:gradFill>
            <a:gsLst>
              <a:gs pos="100000">
                <a:srgbClr val="ED4004"/>
              </a:gs>
              <a:gs pos="31000">
                <a:srgbClr val="DF250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D99ED-72BE-438D-B75C-42FB7F8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2580576"/>
            <a:ext cx="10789921" cy="1124483"/>
          </a:xfrm>
        </p:spPr>
        <p:txBody>
          <a:bodyPr lIns="0" anchor="ctr"/>
          <a:lstStyle>
            <a:lvl1pPr algn="ctr">
              <a:spcAft>
                <a:spcPts val="12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A9F443-44E8-407F-97EE-3F6D6AB2F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31232"/>
            <a:ext cx="12188952" cy="1726768"/>
          </a:xfrm>
          <a:prstGeom prst="rect">
            <a:avLst/>
          </a:prstGeom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8DE4F03-30F6-43BE-A03C-863276E33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3" y="6217539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23A24-5E29-4F5A-B780-9568AE9A51D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036F995-4215-4C00-A4F1-DC310691272B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24" name="Picture 23" descr="AvanadeLogoNoTM_AWColor_RGB.png">
            <a:extLst>
              <a:ext uri="{FF2B5EF4-FFF2-40B4-BE49-F238E27FC236}">
                <a16:creationId xmlns:a16="http://schemas.microsoft.com/office/drawing/2014/main" id="{9C99F12F-89FB-4D02-BBBC-47B67EF8B7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0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665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76201"/>
            <a:ext cx="8953500" cy="75332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2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348739"/>
            <a:ext cx="8832981" cy="494928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95808" y="847253"/>
            <a:ext cx="10972800" cy="55340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u"/>
              <a:defRPr kumimoji="1" lang="zh-CN" altLang="en-US" sz="1400" b="0" kern="1200" dirty="0" smtClean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p"/>
              <a:defRPr kumimoji="1" lang="zh-CN" altLang="en-US" sz="1400" b="0" kern="12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2pPr>
            <a:lvl3pPr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3300"/>
              </a:buClr>
              <a:defRPr kumimoji="1" lang="zh-CN" altLang="en-US" sz="1400" b="0" kern="1200" dirty="0" smtClean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3pPr>
            <a:lvl4pPr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3300"/>
              </a:buClr>
              <a:defRPr kumimoji="1" lang="zh-CN" altLang="en-US" sz="1400" b="0" kern="1200" dirty="0" smtClean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4pPr>
            <a:lvl5pPr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FF3300"/>
              </a:buClr>
              <a:defRPr kumimoji="1" lang="zh-CN" altLang="en-US" sz="1400" b="0" kern="1200" dirty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22682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s://www.avanade.com/en/blogs/avanade-insights/data-analytics/data-democratization-demands-good-governance/~/media/images/blogs/avanade-insights/data-democratization-demands-good-governance.jpg">
            <a:extLst>
              <a:ext uri="{FF2B5EF4-FFF2-40B4-BE49-F238E27FC236}">
                <a16:creationId xmlns:a16="http://schemas.microsoft.com/office/drawing/2014/main" id="{BA28084A-ABE6-4989-92E1-86A568E4E7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3B818162-DEFF-4FD9-AB3C-2129E4AD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0501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s://www.avanade.com/en/blogs/avanade-insights/banking/improving-wx-for-banks-and-insurers/~/media/images/blogs/avanade-insights/improving-wx-for-banks-and-insurers.jpg">
            <a:extLst>
              <a:ext uri="{FF2B5EF4-FFF2-40B4-BE49-F238E27FC236}">
                <a16:creationId xmlns:a16="http://schemas.microsoft.com/office/drawing/2014/main" id="{C31302FD-591D-4984-B1DD-E7483E6CA1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71164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324D51D-0823-49B8-A90D-087A564B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70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s://www.avanade.com/en/blogs/avanade-insights/marketing/agile-marketing-journey/~/media/images/blogs/avanade-insights/agile-marketing-journey.jpg">
            <a:extLst>
              <a:ext uri="{FF2B5EF4-FFF2-40B4-BE49-F238E27FC236}">
                <a16:creationId xmlns:a16="http://schemas.microsoft.com/office/drawing/2014/main" id="{CA8ACCAA-F69A-4055-A8AA-030096B5A9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0" y="0"/>
            <a:ext cx="112312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9B74BB61-0717-48F8-A623-C510A740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11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30425F8-4AA2-492C-BCFA-516DCE269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44" r="3909"/>
          <a:stretch/>
        </p:blipFill>
        <p:spPr>
          <a:xfrm>
            <a:off x="1" y="0"/>
            <a:ext cx="10962152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3915919-0088-4A1D-BB8D-611AE83B42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4AB6AA3D-A442-4731-B782-58F34725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08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avanade.com/en/blogs/avanade-insights/cx/ex-play-catch-up-with-cx/~/media/images/blogs/avanade-insights/ex-catch-up-with-cx.jpg">
            <a:extLst>
              <a:ext uri="{FF2B5EF4-FFF2-40B4-BE49-F238E27FC236}">
                <a16:creationId xmlns:a16="http://schemas.microsoft.com/office/drawing/2014/main" id="{FE2C0A89-FD9B-4E75-9579-92DA04EAC6A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0" y="0"/>
            <a:ext cx="70897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8" name="Picture 27" descr="AvanadeLogoNoTM_AWColor_RGB.png">
            <a:extLst>
              <a:ext uri="{FF2B5EF4-FFF2-40B4-BE49-F238E27FC236}">
                <a16:creationId xmlns:a16="http://schemas.microsoft.com/office/drawing/2014/main" id="{6F2C7AB7-5F6A-46A6-9A53-F116CF2316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FA7A9997-31B0-4956-8357-B4DE35DB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359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s://www.avanade.com/en/blogs/avanade-insights/workplace/windows-7-eol-strategic-opportunity/~/media/images/blogs/avanade-insights/turn-windows-7-eol-into-a-strategic-opportunity.jpg">
            <a:extLst>
              <a:ext uri="{FF2B5EF4-FFF2-40B4-BE49-F238E27FC236}">
                <a16:creationId xmlns:a16="http://schemas.microsoft.com/office/drawing/2014/main" id="{B64C1151-6C14-4F8C-A8B2-FA2C7F85D0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2000" cy="6856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22F20-9E08-4F4B-A57C-B4837B0BB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5328472" y="1690"/>
            <a:ext cx="6863528" cy="6857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B6035DD-D1E9-4CA9-9168-B3DC430C0DA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CA4E6DAF-99CF-44E2-8304-D332C55F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62" y="1089108"/>
            <a:ext cx="4874572" cy="2176866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4800" b="1" kern="12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388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US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D99ED-72BE-438D-B75C-42FB7F8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5720"/>
            <a:ext cx="10789921" cy="959148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3200" b="1" kern="120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415216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US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F698E65-42E9-4557-8D14-59AE16A34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32287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638EB4-A82D-4A11-ADC6-A1DAAF6E9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46" r="9384"/>
          <a:stretch/>
        </p:blipFill>
        <p:spPr>
          <a:xfrm>
            <a:off x="0" y="1352274"/>
            <a:ext cx="12215747" cy="20767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D99ED-72BE-438D-B75C-42FB7F8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5720"/>
            <a:ext cx="10789921" cy="959148"/>
          </a:xfrm>
        </p:spPr>
        <p:txBody>
          <a:bodyPr lIns="0" anchor="ctr"/>
          <a:lstStyle>
            <a:lvl1pPr>
              <a:defRPr sz="3200"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 lang="en-US" sz="3200" b="1" kern="120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</a:lstStyle>
          <a:p>
            <a:pPr lvl="1" algn="l" defTabSz="914126" rt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title style</a:t>
            </a:r>
          </a:p>
        </p:txBody>
      </p:sp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F986E056-9FF0-41C7-867C-57A13BC689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6"/>
            <a:ext cx="1494933" cy="54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A400E-501A-4D31-AEB6-89FE47DEF60D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4209285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9160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3" y="6217539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23A24-5E29-4F5A-B780-9568AE9A51D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555ABF-C1CB-43D2-A109-AA13E233D9E0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08D7CE-5BF1-41BC-B19A-344F98F2F98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40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313630-2C3B-4F2C-A022-D7D919A72C82}"/>
              </a:ext>
            </a:extLst>
          </p:cNvPr>
          <p:cNvGrpSpPr/>
          <p:nvPr userDrawn="1"/>
        </p:nvGrpSpPr>
        <p:grpSpPr>
          <a:xfrm>
            <a:off x="12215747" y="0"/>
            <a:ext cx="322994" cy="4564396"/>
            <a:chOff x="12215747" y="0"/>
            <a:chExt cx="322994" cy="456439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753F03-E43E-4BE6-9588-26A41475270C}"/>
                </a:ext>
              </a:extLst>
            </p:cNvPr>
            <p:cNvSpPr/>
            <p:nvPr userDrawn="1"/>
          </p:nvSpPr>
          <p:spPr>
            <a:xfrm>
              <a:off x="12218648" y="576694"/>
              <a:ext cx="155791" cy="527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3EB1D-EAB6-4889-88E1-590766C83C0A}"/>
                </a:ext>
              </a:extLst>
            </p:cNvPr>
            <p:cNvSpPr/>
            <p:nvPr userDrawn="1"/>
          </p:nvSpPr>
          <p:spPr>
            <a:xfrm>
              <a:off x="12218648" y="1153388"/>
              <a:ext cx="155791" cy="5275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DA84A8-F7CA-4389-B732-816D6D1D5FA8}"/>
                </a:ext>
              </a:extLst>
            </p:cNvPr>
            <p:cNvSpPr/>
            <p:nvPr userDrawn="1"/>
          </p:nvSpPr>
          <p:spPr>
            <a:xfrm>
              <a:off x="12215747" y="2306776"/>
              <a:ext cx="155791" cy="5275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6D4F4D-FE2D-4456-808B-17B005373C22}"/>
                </a:ext>
              </a:extLst>
            </p:cNvPr>
            <p:cNvSpPr/>
            <p:nvPr userDrawn="1"/>
          </p:nvSpPr>
          <p:spPr>
            <a:xfrm>
              <a:off x="12215747" y="2883470"/>
              <a:ext cx="155791" cy="5275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EB6D02-D028-4BBC-B68A-B1F9A4571733}"/>
                </a:ext>
              </a:extLst>
            </p:cNvPr>
            <p:cNvSpPr/>
            <p:nvPr userDrawn="1"/>
          </p:nvSpPr>
          <p:spPr>
            <a:xfrm>
              <a:off x="12215747" y="3460164"/>
              <a:ext cx="155791" cy="5275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44699E-A258-4BAA-A923-D093FBFCEFE8}"/>
                </a:ext>
              </a:extLst>
            </p:cNvPr>
            <p:cNvSpPr/>
            <p:nvPr userDrawn="1"/>
          </p:nvSpPr>
          <p:spPr>
            <a:xfrm>
              <a:off x="12215747" y="4036858"/>
              <a:ext cx="155791" cy="527538"/>
            </a:xfrm>
            <a:prstGeom prst="rect">
              <a:avLst/>
            </a:prstGeom>
            <a:solidFill>
              <a:srgbClr val="006EC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3F6DC1-966C-478A-AFB9-7B8720609558}"/>
                </a:ext>
              </a:extLst>
            </p:cNvPr>
            <p:cNvSpPr/>
            <p:nvPr userDrawn="1"/>
          </p:nvSpPr>
          <p:spPr>
            <a:xfrm>
              <a:off x="12215747" y="1730082"/>
              <a:ext cx="155791" cy="527538"/>
            </a:xfrm>
            <a:prstGeom prst="rect">
              <a:avLst/>
            </a:prstGeom>
            <a:solidFill>
              <a:srgbClr val="89007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29E5A4-B746-4C59-A848-7AE15CD6EF54}"/>
                </a:ext>
              </a:extLst>
            </p:cNvPr>
            <p:cNvSpPr/>
            <p:nvPr userDrawn="1"/>
          </p:nvSpPr>
          <p:spPr>
            <a:xfrm>
              <a:off x="12382950" y="576694"/>
              <a:ext cx="155791" cy="527538"/>
            </a:xfrm>
            <a:prstGeom prst="rect">
              <a:avLst/>
            </a:prstGeom>
            <a:solidFill>
              <a:srgbClr val="A5064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77C96E-BA41-4348-BF93-5F610F6331FC}"/>
                </a:ext>
              </a:extLst>
            </p:cNvPr>
            <p:cNvSpPr/>
            <p:nvPr userDrawn="1"/>
          </p:nvSpPr>
          <p:spPr>
            <a:xfrm>
              <a:off x="12382950" y="1153388"/>
              <a:ext cx="155791" cy="527538"/>
            </a:xfrm>
            <a:prstGeom prst="rect">
              <a:avLst/>
            </a:prstGeom>
            <a:solidFill>
              <a:srgbClr val="9E120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E85808-76FF-4732-BB14-47F7AD0DC63D}"/>
                </a:ext>
              </a:extLst>
            </p:cNvPr>
            <p:cNvSpPr/>
            <p:nvPr userDrawn="1"/>
          </p:nvSpPr>
          <p:spPr>
            <a:xfrm>
              <a:off x="12380049" y="2306776"/>
              <a:ext cx="155791" cy="527538"/>
            </a:xfrm>
            <a:prstGeom prst="rect">
              <a:avLst/>
            </a:prstGeom>
            <a:solidFill>
              <a:srgbClr val="E6A61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BD6C39-75B8-4297-9BB6-2DC90F1E2315}"/>
                </a:ext>
              </a:extLst>
            </p:cNvPr>
            <p:cNvSpPr/>
            <p:nvPr userDrawn="1"/>
          </p:nvSpPr>
          <p:spPr>
            <a:xfrm>
              <a:off x="12380049" y="2883470"/>
              <a:ext cx="155791" cy="527538"/>
            </a:xfrm>
            <a:prstGeom prst="rect">
              <a:avLst/>
            </a:prstGeom>
            <a:solidFill>
              <a:srgbClr val="05732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756B10-EB72-4253-AD62-B53FDD22AE95}"/>
                </a:ext>
              </a:extLst>
            </p:cNvPr>
            <p:cNvSpPr/>
            <p:nvPr userDrawn="1"/>
          </p:nvSpPr>
          <p:spPr>
            <a:xfrm>
              <a:off x="12380049" y="3460164"/>
              <a:ext cx="155791" cy="527538"/>
            </a:xfrm>
            <a:prstGeom prst="rect">
              <a:avLst/>
            </a:prstGeom>
            <a:solidFill>
              <a:srgbClr val="005F6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E23AC-DA29-487A-98AE-720FCB92CE58}"/>
                </a:ext>
              </a:extLst>
            </p:cNvPr>
            <p:cNvSpPr/>
            <p:nvPr userDrawn="1"/>
          </p:nvSpPr>
          <p:spPr>
            <a:xfrm>
              <a:off x="12380049" y="4036858"/>
              <a:ext cx="155791" cy="527538"/>
            </a:xfrm>
            <a:prstGeom prst="rect">
              <a:avLst/>
            </a:prstGeom>
            <a:solidFill>
              <a:srgbClr val="05508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3744B9-6A6B-4079-8F99-01944101A311}"/>
                </a:ext>
              </a:extLst>
            </p:cNvPr>
            <p:cNvSpPr/>
            <p:nvPr userDrawn="1"/>
          </p:nvSpPr>
          <p:spPr>
            <a:xfrm>
              <a:off x="12380049" y="1730082"/>
              <a:ext cx="155791" cy="527538"/>
            </a:xfrm>
            <a:prstGeom prst="rect">
              <a:avLst/>
            </a:prstGeom>
            <a:solidFill>
              <a:srgbClr val="5A145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5185A5-A544-4652-956D-04870FB1BB76}"/>
                </a:ext>
              </a:extLst>
            </p:cNvPr>
            <p:cNvSpPr/>
            <p:nvPr userDrawn="1"/>
          </p:nvSpPr>
          <p:spPr>
            <a:xfrm>
              <a:off x="12218648" y="0"/>
              <a:ext cx="155791" cy="5275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EB0506-56D0-4FA4-818C-63A778806969}"/>
                </a:ext>
              </a:extLst>
            </p:cNvPr>
            <p:cNvSpPr/>
            <p:nvPr userDrawn="1"/>
          </p:nvSpPr>
          <p:spPr>
            <a:xfrm>
              <a:off x="12382950" y="0"/>
              <a:ext cx="155791" cy="527538"/>
            </a:xfrm>
            <a:prstGeom prst="rect">
              <a:avLst/>
            </a:prstGeom>
            <a:solidFill>
              <a:srgbClr val="CC46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6256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68" r:id="rId9"/>
    <p:sldLayoutId id="2147483769" r:id="rId10"/>
    <p:sldLayoutId id="2147483762" r:id="rId11"/>
    <p:sldLayoutId id="2147483767" r:id="rId12"/>
    <p:sldLayoutId id="2147483770" r:id="rId13"/>
    <p:sldLayoutId id="2147483771" r:id="rId14"/>
    <p:sldLayoutId id="2147483772" r:id="rId15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/>
        <a:buNone/>
        <a:defRPr sz="1999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3888">
          <p15:clr>
            <a:srgbClr val="F26B43"/>
          </p15:clr>
        </p15:guide>
        <p15:guide id="4" orient="horz" pos="6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16844D-B695-5343-9BAD-98F38D9AE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519F7-65E0-2F4D-8544-171FFE768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3970142"/>
            <a:ext cx="10819341" cy="155121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900"/>
              </a:spcAft>
            </a:pPr>
            <a:r>
              <a:rPr lang="en-US" dirty="0">
                <a:latin typeface="Segoe UI Semibold"/>
                <a:cs typeface="Segoe UI Semibold"/>
              </a:rPr>
              <a:t>Modern Engineering – Dev</a:t>
            </a:r>
            <a:r>
              <a:rPr lang="en-US" altLang="zh-CN" dirty="0">
                <a:latin typeface="Segoe UI Semibold"/>
                <a:cs typeface="Segoe UI Semibold"/>
              </a:rPr>
              <a:t>Ops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r>
              <a:rPr lang="zh-CN" altLang="en-US" sz="3200" dirty="0"/>
              <a:t>Case 1: Agile Implementation - Implementation Plan for a Global Famous Chemical Company</a:t>
            </a:r>
            <a:br>
              <a:rPr lang="en-US" altLang="zh-CN" sz="3200" dirty="0"/>
            </a:br>
            <a:endParaRPr lang="en-US" altLang="en-US" sz="32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5D78CB-D076-4719-A964-208B9C136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381115"/>
              </p:ext>
            </p:extLst>
          </p:nvPr>
        </p:nvGraphicFramePr>
        <p:xfrm>
          <a:off x="694944" y="955030"/>
          <a:ext cx="10913959" cy="551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8904038"/>
              </p:ext>
            </p:extLst>
          </p:nvPr>
        </p:nvGraphicFramePr>
        <p:xfrm>
          <a:off x="1949395" y="2548028"/>
          <a:ext cx="7632848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 bwMode="auto">
          <a:xfrm>
            <a:off x="4766808" y="2445550"/>
            <a:ext cx="2159000" cy="1216025"/>
            <a:chOff x="3707904" y="1997867"/>
            <a:chExt cx="2160240" cy="1215109"/>
          </a:xfrm>
        </p:grpSpPr>
        <p:sp>
          <p:nvSpPr>
            <p:cNvPr id="3" name="Rectangle 2"/>
            <p:cNvSpPr/>
            <p:nvPr/>
          </p:nvSpPr>
          <p:spPr bwMode="auto">
            <a:xfrm>
              <a:off x="3707904" y="2348440"/>
              <a:ext cx="2160240" cy="8645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487" name="TextBox 3"/>
            <p:cNvSpPr txBox="1">
              <a:spLocks noChangeArrowheads="1"/>
            </p:cNvSpPr>
            <p:nvPr/>
          </p:nvSpPr>
          <p:spPr bwMode="auto">
            <a:xfrm>
              <a:off x="4084247" y="1997867"/>
              <a:ext cx="1631409" cy="369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800" dirty="0">
                  <a:solidFill>
                    <a:srgbClr val="FF0000"/>
                  </a:solidFill>
                </a:rPr>
                <a:t> Agile Scrum</a:t>
              </a:r>
              <a:endParaRPr lang="en-US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r>
              <a:rPr lang="zh-CN" altLang="en-US" sz="3200" dirty="0"/>
              <a:t>Case 1: Agile implementation by Global Famous Chemical Company</a:t>
            </a:r>
            <a:endParaRPr lang="en-US" altLang="en-US" sz="32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08FB61-967C-4FD9-AF67-64F06E662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480335"/>
              </p:ext>
            </p:extLst>
          </p:nvPr>
        </p:nvGraphicFramePr>
        <p:xfrm>
          <a:off x="758398" y="1209093"/>
          <a:ext cx="8280400" cy="16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9369"/>
              </p:ext>
            </p:extLst>
          </p:nvPr>
        </p:nvGraphicFramePr>
        <p:xfrm>
          <a:off x="3649182" y="2937232"/>
          <a:ext cx="7644788" cy="354242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9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 Project risk projects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u="none" strike="noStrike" dirty="0">
                          <a:effectLst/>
                        </a:rPr>
                        <a:t>Response strategies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6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Unclear objectives and assessment indicators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Identify project values, vision and evaluation indicators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Ensure senior management and project management office support in corporate operations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6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kern="1200" dirty="0">
                          <a:effectLst/>
                        </a:rPr>
                        <a:t>P</a:t>
                      </a:r>
                      <a:r>
                        <a:rPr lang="zh-CN" altLang="en-US" sz="1000" u="none" strike="noStrike" kern="1200" dirty="0">
                          <a:effectLst/>
                        </a:rPr>
                        <a:t>roject team unfamiliar with agile development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Organize and arrange agile training, knowledge lectures and sharing.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Introduction of Agile coaching roles to improve Agile development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6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kern="1200" dirty="0">
                          <a:effectLst/>
                        </a:rPr>
                        <a:t>PO </a:t>
                      </a:r>
                      <a:r>
                        <a:rPr lang="zh-CN" altLang="en-US" sz="1000" u="none" strike="noStrike" kern="1200" dirty="0">
                          <a:effectLst/>
                        </a:rPr>
                        <a:t>or stakeholders do not understand </a:t>
                      </a:r>
                      <a:r>
                        <a:rPr lang="en-US" altLang="zh-CN" sz="1000" u="none" strike="noStrike" kern="1200" dirty="0">
                          <a:effectLst/>
                        </a:rPr>
                        <a:t>A</a:t>
                      </a:r>
                      <a:r>
                        <a:rPr lang="zh-CN" altLang="en-US" sz="1000" u="none" strike="noStrike" kern="1200" dirty="0">
                          <a:effectLst/>
                        </a:rPr>
                        <a:t>gile development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Organizing Agile Training Certification for Product Managers and Architects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kern="1200" dirty="0">
                          <a:effectLst/>
                        </a:rPr>
                        <a:t>Inadequate </a:t>
                      </a:r>
                      <a:r>
                        <a:rPr lang="en-US" altLang="zh-CN" sz="1000" u="none" strike="noStrike" kern="1200" dirty="0">
                          <a:effectLst/>
                        </a:rPr>
                        <a:t>A</a:t>
                      </a:r>
                      <a:r>
                        <a:rPr lang="zh-CN" altLang="en-US" sz="1000" u="none" strike="noStrike" kern="1200" dirty="0">
                          <a:effectLst/>
                        </a:rPr>
                        <a:t>gile infrastructure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Using </a:t>
                      </a:r>
                      <a:r>
                        <a:rPr lang="en-US" altLang="zh-CN" sz="1000" u="none" strike="noStrike" dirty="0">
                          <a:effectLst/>
                        </a:rPr>
                        <a:t>Avanade</a:t>
                      </a:r>
                      <a:r>
                        <a:rPr lang="zh-CN" altLang="en-US" sz="1000" u="none" strike="noStrike" dirty="0">
                          <a:effectLst/>
                        </a:rPr>
                        <a:t> Agile Infrastructure to guide the gradual establishment of compliant ecosystems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Virtual teams (different countries</a:t>
                      </a:r>
                      <a:r>
                        <a:rPr lang="en-US" altLang="zh-CN" sz="1000" u="none" strike="noStrike" dirty="0">
                          <a:effectLst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</a:rPr>
                        <a:t>regions)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Minimize team location and improve communication efficiency</a:t>
                      </a:r>
                      <a:endParaRPr lang="en-US" altLang="zh-CN" sz="1000" u="none" strike="noStrike" dirty="0"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30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Project risk monitoring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ALM tools such as dashboards, reports, etc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Ensure that these tools are transparent and accessible to team owners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Establish risk and response lists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</a:rPr>
                        <a:t> Scrum-of-Scrum for some large projects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Project </a:t>
                      </a:r>
                      <a:r>
                        <a:rPr lang="en-US" altLang="zh-CN" sz="1000" u="none" strike="noStrike" dirty="0">
                          <a:effectLst/>
                        </a:rPr>
                        <a:t>C</a:t>
                      </a:r>
                      <a:r>
                        <a:rPr lang="zh-CN" altLang="en-US" sz="1000" u="none" strike="noStrike" dirty="0">
                          <a:effectLst/>
                        </a:rPr>
                        <a:t>ommunication </a:t>
                      </a:r>
                      <a:r>
                        <a:rPr lang="en-US" altLang="zh-CN" sz="1000" u="none" strike="noStrike" dirty="0">
                          <a:effectLst/>
                        </a:rPr>
                        <a:t>Gap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Agile meetings, team building, exchange of delegates (virtual teams), etc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280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Technical risks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Unified technology development platform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 The introduction of automation such as automated testing, continuous integration (CI) and continuous release (CD) ALM practices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763" marR="4763" marT="476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r>
              <a:rPr lang="zh-CN" altLang="en-US" sz="3200" dirty="0"/>
              <a:t>Case 1: Agile implementation by Global Famous Chemical Company</a:t>
            </a:r>
            <a:endParaRPr lang="en-US" altLang="en-US" sz="32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8B293-D0AB-4D7B-B737-8A1C69C16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902515"/>
              </p:ext>
            </p:extLst>
          </p:nvPr>
        </p:nvGraphicFramePr>
        <p:xfrm>
          <a:off x="756360" y="1225550"/>
          <a:ext cx="6374395" cy="547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532" name="Group 4"/>
          <p:cNvGrpSpPr/>
          <p:nvPr/>
        </p:nvGrpSpPr>
        <p:grpSpPr bwMode="auto">
          <a:xfrm>
            <a:off x="7649154" y="1693628"/>
            <a:ext cx="4071068" cy="3935895"/>
            <a:chOff x="6105889" y="1779333"/>
            <a:chExt cx="4958629" cy="4775969"/>
          </a:xfrm>
          <a:solidFill>
            <a:srgbClr val="FF3300"/>
          </a:solidFill>
        </p:grpSpPr>
        <p:sp>
          <p:nvSpPr>
            <p:cNvPr id="6" name="Block Arc 5"/>
            <p:cNvSpPr/>
            <p:nvPr/>
          </p:nvSpPr>
          <p:spPr>
            <a:xfrm>
              <a:off x="6728290" y="2490508"/>
              <a:ext cx="3713836" cy="3713836"/>
            </a:xfrm>
            <a:prstGeom prst="blockArc">
              <a:avLst>
                <a:gd name="adj1" fmla="val 11879993"/>
                <a:gd name="adj2" fmla="val 16199983"/>
                <a:gd name="adj3" fmla="val 4639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7" name="Block Arc 6"/>
            <p:cNvSpPr/>
            <p:nvPr/>
          </p:nvSpPr>
          <p:spPr>
            <a:xfrm>
              <a:off x="6731883" y="2479328"/>
              <a:ext cx="3713836" cy="3713836"/>
            </a:xfrm>
            <a:prstGeom prst="blockArc">
              <a:avLst>
                <a:gd name="adj1" fmla="val 7568444"/>
                <a:gd name="adj2" fmla="val 11857736"/>
                <a:gd name="adj3" fmla="val 4639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Block Arc 7"/>
            <p:cNvSpPr/>
            <p:nvPr/>
          </p:nvSpPr>
          <p:spPr>
            <a:xfrm>
              <a:off x="6728281" y="2476704"/>
              <a:ext cx="3713836" cy="3713836"/>
            </a:xfrm>
            <a:prstGeom prst="blockArc">
              <a:avLst>
                <a:gd name="adj1" fmla="val 3240001"/>
                <a:gd name="adj2" fmla="val 7559999"/>
                <a:gd name="adj3" fmla="val 4639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Block Arc 9"/>
            <p:cNvSpPr/>
            <p:nvPr/>
          </p:nvSpPr>
          <p:spPr>
            <a:xfrm>
              <a:off x="6728281" y="2476704"/>
              <a:ext cx="3713836" cy="3713836"/>
            </a:xfrm>
            <a:prstGeom prst="blockArc">
              <a:avLst>
                <a:gd name="adj1" fmla="val 20520001"/>
                <a:gd name="adj2" fmla="val 3240001"/>
                <a:gd name="adj3" fmla="val 4639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Block Arc 10"/>
            <p:cNvSpPr/>
            <p:nvPr/>
          </p:nvSpPr>
          <p:spPr>
            <a:xfrm>
              <a:off x="6732826" y="2490502"/>
              <a:ext cx="3713836" cy="3713836"/>
            </a:xfrm>
            <a:prstGeom prst="blockArc">
              <a:avLst>
                <a:gd name="adj1" fmla="val 16191387"/>
                <a:gd name="adj2" fmla="val 20492468"/>
                <a:gd name="adj3" fmla="val 4639"/>
              </a:avLst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730678" y="3479101"/>
              <a:ext cx="1709042" cy="1709042"/>
            </a:xfrm>
            <a:custGeom>
              <a:avLst/>
              <a:gdLst>
                <a:gd name="connsiteX0" fmla="*/ 0 w 1709042"/>
                <a:gd name="connsiteY0" fmla="*/ 854521 h 1709042"/>
                <a:gd name="connsiteX1" fmla="*/ 854521 w 1709042"/>
                <a:gd name="connsiteY1" fmla="*/ 0 h 1709042"/>
                <a:gd name="connsiteX2" fmla="*/ 1709042 w 1709042"/>
                <a:gd name="connsiteY2" fmla="*/ 854521 h 1709042"/>
                <a:gd name="connsiteX3" fmla="*/ 854521 w 1709042"/>
                <a:gd name="connsiteY3" fmla="*/ 1709042 h 1709042"/>
                <a:gd name="connsiteX4" fmla="*/ 0 w 1709042"/>
                <a:gd name="connsiteY4" fmla="*/ 854521 h 17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042" h="1709042">
                  <a:moveTo>
                    <a:pt x="0" y="854521"/>
                  </a:moveTo>
                  <a:cubicBezTo>
                    <a:pt x="0" y="382582"/>
                    <a:pt x="382582" y="0"/>
                    <a:pt x="854521" y="0"/>
                  </a:cubicBezTo>
                  <a:cubicBezTo>
                    <a:pt x="1326460" y="0"/>
                    <a:pt x="1709042" y="382582"/>
                    <a:pt x="1709042" y="854521"/>
                  </a:cubicBezTo>
                  <a:cubicBezTo>
                    <a:pt x="1709042" y="1326460"/>
                    <a:pt x="1326460" y="1709042"/>
                    <a:pt x="854521" y="1709042"/>
                  </a:cubicBezTo>
                  <a:cubicBezTo>
                    <a:pt x="382582" y="1709042"/>
                    <a:pt x="0" y="1326460"/>
                    <a:pt x="0" y="854521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Agile</a:t>
              </a:r>
              <a:endParaRPr lang="en-US" altLang="en-US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830955" y="1779333"/>
              <a:ext cx="1508488" cy="1508488"/>
            </a:xfrm>
            <a:custGeom>
              <a:avLst/>
              <a:gdLst>
                <a:gd name="connsiteX0" fmla="*/ 0 w 1508488"/>
                <a:gd name="connsiteY0" fmla="*/ 754244 h 1508488"/>
                <a:gd name="connsiteX1" fmla="*/ 754244 w 1508488"/>
                <a:gd name="connsiteY1" fmla="*/ 0 h 1508488"/>
                <a:gd name="connsiteX2" fmla="*/ 1508488 w 1508488"/>
                <a:gd name="connsiteY2" fmla="*/ 754244 h 1508488"/>
                <a:gd name="connsiteX3" fmla="*/ 754244 w 1508488"/>
                <a:gd name="connsiteY3" fmla="*/ 1508488 h 1508488"/>
                <a:gd name="connsiteX4" fmla="*/ 0 w 1508488"/>
                <a:gd name="connsiteY4" fmla="*/ 754244 h 150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488" h="1508488">
                  <a:moveTo>
                    <a:pt x="0" y="754244"/>
                  </a:moveTo>
                  <a:cubicBezTo>
                    <a:pt x="0" y="337687"/>
                    <a:pt x="337687" y="0"/>
                    <a:pt x="754244" y="0"/>
                  </a:cubicBezTo>
                  <a:cubicBezTo>
                    <a:pt x="1170801" y="0"/>
                    <a:pt x="1508488" y="337687"/>
                    <a:pt x="1508488" y="754244"/>
                  </a:cubicBezTo>
                  <a:cubicBezTo>
                    <a:pt x="1508488" y="1170801"/>
                    <a:pt x="1170801" y="1508488"/>
                    <a:pt x="754244" y="1508488"/>
                  </a:cubicBezTo>
                  <a:cubicBezTo>
                    <a:pt x="337687" y="1508488"/>
                    <a:pt x="0" y="1170801"/>
                    <a:pt x="0" y="754244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Commitment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9556030" y="3018868"/>
              <a:ext cx="1508488" cy="1508488"/>
            </a:xfrm>
            <a:custGeom>
              <a:avLst/>
              <a:gdLst>
                <a:gd name="connsiteX0" fmla="*/ 0 w 1508488"/>
                <a:gd name="connsiteY0" fmla="*/ 754244 h 1508488"/>
                <a:gd name="connsiteX1" fmla="*/ 754244 w 1508488"/>
                <a:gd name="connsiteY1" fmla="*/ 0 h 1508488"/>
                <a:gd name="connsiteX2" fmla="*/ 1508488 w 1508488"/>
                <a:gd name="connsiteY2" fmla="*/ 754244 h 1508488"/>
                <a:gd name="connsiteX3" fmla="*/ 754244 w 1508488"/>
                <a:gd name="connsiteY3" fmla="*/ 1508488 h 1508488"/>
                <a:gd name="connsiteX4" fmla="*/ 0 w 1508488"/>
                <a:gd name="connsiteY4" fmla="*/ 754244 h 150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488" h="1508488">
                  <a:moveTo>
                    <a:pt x="0" y="754244"/>
                  </a:moveTo>
                  <a:cubicBezTo>
                    <a:pt x="0" y="337687"/>
                    <a:pt x="337687" y="0"/>
                    <a:pt x="754244" y="0"/>
                  </a:cubicBezTo>
                  <a:cubicBezTo>
                    <a:pt x="1170801" y="0"/>
                    <a:pt x="1508488" y="337687"/>
                    <a:pt x="1508488" y="754244"/>
                  </a:cubicBezTo>
                  <a:cubicBezTo>
                    <a:pt x="1508488" y="1170801"/>
                    <a:pt x="1170801" y="1508488"/>
                    <a:pt x="754244" y="1508488"/>
                  </a:cubicBezTo>
                  <a:cubicBezTo>
                    <a:pt x="337687" y="1508488"/>
                    <a:pt x="0" y="1170801"/>
                    <a:pt x="0" y="754244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Focus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897109" y="5046814"/>
              <a:ext cx="1508488" cy="1508488"/>
            </a:xfrm>
            <a:custGeom>
              <a:avLst/>
              <a:gdLst>
                <a:gd name="connsiteX0" fmla="*/ 0 w 1508488"/>
                <a:gd name="connsiteY0" fmla="*/ 754244 h 1508488"/>
                <a:gd name="connsiteX1" fmla="*/ 754244 w 1508488"/>
                <a:gd name="connsiteY1" fmla="*/ 0 h 1508488"/>
                <a:gd name="connsiteX2" fmla="*/ 1508488 w 1508488"/>
                <a:gd name="connsiteY2" fmla="*/ 754244 h 1508488"/>
                <a:gd name="connsiteX3" fmla="*/ 754244 w 1508488"/>
                <a:gd name="connsiteY3" fmla="*/ 1508488 h 1508488"/>
                <a:gd name="connsiteX4" fmla="*/ 0 w 1508488"/>
                <a:gd name="connsiteY4" fmla="*/ 754244 h 150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488" h="1508488">
                  <a:moveTo>
                    <a:pt x="0" y="754244"/>
                  </a:moveTo>
                  <a:cubicBezTo>
                    <a:pt x="0" y="337687"/>
                    <a:pt x="337687" y="0"/>
                    <a:pt x="754244" y="0"/>
                  </a:cubicBezTo>
                  <a:cubicBezTo>
                    <a:pt x="1170801" y="0"/>
                    <a:pt x="1508488" y="337687"/>
                    <a:pt x="1508488" y="754244"/>
                  </a:cubicBezTo>
                  <a:cubicBezTo>
                    <a:pt x="1508488" y="1170801"/>
                    <a:pt x="1170801" y="1508488"/>
                    <a:pt x="754244" y="1508488"/>
                  </a:cubicBezTo>
                  <a:cubicBezTo>
                    <a:pt x="337687" y="1508488"/>
                    <a:pt x="0" y="1170801"/>
                    <a:pt x="0" y="754244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40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Transparency</a:t>
              </a:r>
              <a:endParaRPr lang="en-US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764801" y="5046814"/>
              <a:ext cx="1508488" cy="1508488"/>
            </a:xfrm>
            <a:custGeom>
              <a:avLst/>
              <a:gdLst>
                <a:gd name="connsiteX0" fmla="*/ 0 w 1508488"/>
                <a:gd name="connsiteY0" fmla="*/ 754244 h 1508488"/>
                <a:gd name="connsiteX1" fmla="*/ 754244 w 1508488"/>
                <a:gd name="connsiteY1" fmla="*/ 0 h 1508488"/>
                <a:gd name="connsiteX2" fmla="*/ 1508488 w 1508488"/>
                <a:gd name="connsiteY2" fmla="*/ 754244 h 1508488"/>
                <a:gd name="connsiteX3" fmla="*/ 754244 w 1508488"/>
                <a:gd name="connsiteY3" fmla="*/ 1508488 h 1508488"/>
                <a:gd name="connsiteX4" fmla="*/ 0 w 1508488"/>
                <a:gd name="connsiteY4" fmla="*/ 754244 h 150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488" h="1508488">
                  <a:moveTo>
                    <a:pt x="0" y="754244"/>
                  </a:moveTo>
                  <a:cubicBezTo>
                    <a:pt x="0" y="337687"/>
                    <a:pt x="337687" y="0"/>
                    <a:pt x="754244" y="0"/>
                  </a:cubicBezTo>
                  <a:cubicBezTo>
                    <a:pt x="1170801" y="0"/>
                    <a:pt x="1508488" y="337687"/>
                    <a:pt x="1508488" y="754244"/>
                  </a:cubicBezTo>
                  <a:cubicBezTo>
                    <a:pt x="1508488" y="1170801"/>
                    <a:pt x="1170801" y="1508488"/>
                    <a:pt x="754244" y="1508488"/>
                  </a:cubicBezTo>
                  <a:cubicBezTo>
                    <a:pt x="337687" y="1508488"/>
                    <a:pt x="0" y="1170801"/>
                    <a:pt x="0" y="754244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40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Respect</a:t>
              </a:r>
              <a:endParaRPr lang="en-US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105889" y="3032675"/>
              <a:ext cx="1508488" cy="1508488"/>
            </a:xfrm>
            <a:custGeom>
              <a:avLst/>
              <a:gdLst>
                <a:gd name="connsiteX0" fmla="*/ 0 w 1508488"/>
                <a:gd name="connsiteY0" fmla="*/ 754244 h 1508488"/>
                <a:gd name="connsiteX1" fmla="*/ 754244 w 1508488"/>
                <a:gd name="connsiteY1" fmla="*/ 0 h 1508488"/>
                <a:gd name="connsiteX2" fmla="*/ 1508488 w 1508488"/>
                <a:gd name="connsiteY2" fmla="*/ 754244 h 1508488"/>
                <a:gd name="connsiteX3" fmla="*/ 754244 w 1508488"/>
                <a:gd name="connsiteY3" fmla="*/ 1508488 h 1508488"/>
                <a:gd name="connsiteX4" fmla="*/ 0 w 1508488"/>
                <a:gd name="connsiteY4" fmla="*/ 754244 h 150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488" h="1508488">
                  <a:moveTo>
                    <a:pt x="0" y="754244"/>
                  </a:moveTo>
                  <a:cubicBezTo>
                    <a:pt x="0" y="337687"/>
                    <a:pt x="337687" y="0"/>
                    <a:pt x="754244" y="0"/>
                  </a:cubicBezTo>
                  <a:cubicBezTo>
                    <a:pt x="1170801" y="0"/>
                    <a:pt x="1508488" y="337687"/>
                    <a:pt x="1508488" y="754244"/>
                  </a:cubicBezTo>
                  <a:cubicBezTo>
                    <a:pt x="1508488" y="1170801"/>
                    <a:pt x="1170801" y="1508488"/>
                    <a:pt x="754244" y="1508488"/>
                  </a:cubicBezTo>
                  <a:cubicBezTo>
                    <a:pt x="337687" y="1508488"/>
                    <a:pt x="0" y="1170801"/>
                    <a:pt x="0" y="754244"/>
                  </a:cubicBezTo>
                  <a:close/>
                </a:path>
              </a:pathLst>
            </a:cu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220097" rIns="0" bIns="220097" anchor="ctr"/>
            <a:lstStyle>
              <a:lvl1pPr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defTabSz="1133475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133475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cs typeface="Segoe UI" panose="020B0502040204020203" pitchFamily="34" charset="0"/>
                </a:rPr>
                <a:t> Incentives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r>
              <a:rPr lang="zh-CN" altLang="en-US" sz="3200" dirty="0"/>
              <a:t>Case 1: Agile implementation by Global Famous Chemical Company</a:t>
            </a:r>
            <a:endParaRPr lang="en-US" altLang="en-US" sz="32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2C4A7A9-E365-4113-A667-1DF055A15E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74638"/>
              </p:ext>
            </p:extLst>
          </p:nvPr>
        </p:nvGraphicFramePr>
        <p:xfrm>
          <a:off x="694945" y="1146589"/>
          <a:ext cx="8280400" cy="2981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FB0F5C-26E3-4967-A1BE-2ADE80C06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858438"/>
              </p:ext>
            </p:extLst>
          </p:nvPr>
        </p:nvGraphicFramePr>
        <p:xfrm>
          <a:off x="5341951" y="4199614"/>
          <a:ext cx="55626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8C8F1-6CEC-2F4B-8423-D60FBCF95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75D52-B263-A54C-927E-16B8FD2C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: Gov. agency </a:t>
            </a:r>
            <a:r>
              <a:rPr lang="en-US" altLang="zh-CN" dirty="0"/>
              <a:t>of XXX</a:t>
            </a:r>
            <a:r>
              <a:rPr lang="en-US" dirty="0"/>
              <a:t>– the aspiration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B6C8-8E32-124D-9DC0-E805C970F2C6}"/>
              </a:ext>
            </a:extLst>
          </p:cNvPr>
          <p:cNvSpPr txBox="1"/>
          <p:nvPr/>
        </p:nvSpPr>
        <p:spPr>
          <a:xfrm>
            <a:off x="6405914" y="1700618"/>
            <a:ext cx="51264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Anticipate Needs, co create and customize Solutions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Collaborate and co create with the community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Customize information, service delivery &amp; compliance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Connect Digitally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100% digital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Integrate seamlessly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Build smart and agile IT systems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Use Data Intelligently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Think data first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Embed Analytics in processes and systems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Gain insights for smarter decision making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Build an adaptable &amp; high-performing workforce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Inculcate culture of innovation &amp; experimentation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Build capabilities to excel in a digital workplace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Collaborate in cross Functional teams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FE115A-6BF3-854D-B221-FAB7DBE1DC1B}"/>
              </a:ext>
            </a:extLst>
          </p:cNvPr>
          <p:cNvGrpSpPr/>
          <p:nvPr/>
        </p:nvGrpSpPr>
        <p:grpSpPr>
          <a:xfrm>
            <a:off x="1091803" y="1700618"/>
            <a:ext cx="4694285" cy="4699483"/>
            <a:chOff x="777766" y="1248126"/>
            <a:chExt cx="4694285" cy="469948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AA1E50F-323D-4442-8C7E-F53A196D3EA9}"/>
                </a:ext>
              </a:extLst>
            </p:cNvPr>
            <p:cNvSpPr/>
            <p:nvPr/>
          </p:nvSpPr>
          <p:spPr>
            <a:xfrm>
              <a:off x="1966622" y="2418696"/>
              <a:ext cx="2306240" cy="1129858"/>
            </a:xfrm>
            <a:custGeom>
              <a:avLst/>
              <a:gdLst>
                <a:gd name="connsiteX0" fmla="*/ 1241896 w 2483792"/>
                <a:gd name="connsiteY0" fmla="*/ 0 h 1216843"/>
                <a:gd name="connsiteX1" fmla="*/ 2483792 w 2483792"/>
                <a:gd name="connsiteY1" fmla="*/ 1216843 h 1216843"/>
                <a:gd name="connsiteX2" fmla="*/ 0 w 2483792"/>
                <a:gd name="connsiteY2" fmla="*/ 1216843 h 1216843"/>
                <a:gd name="connsiteX3" fmla="*/ 1241896 w 2483792"/>
                <a:gd name="connsiteY3" fmla="*/ 0 h 121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3792" h="1216843">
                  <a:moveTo>
                    <a:pt x="1241896" y="0"/>
                  </a:moveTo>
                  <a:cubicBezTo>
                    <a:pt x="1927776" y="0"/>
                    <a:pt x="2483792" y="544799"/>
                    <a:pt x="2483792" y="1216843"/>
                  </a:cubicBezTo>
                  <a:lnTo>
                    <a:pt x="0" y="1216843"/>
                  </a:lnTo>
                  <a:cubicBezTo>
                    <a:pt x="0" y="544799"/>
                    <a:pt x="556016" y="0"/>
                    <a:pt x="1241896" y="0"/>
                  </a:cubicBezTo>
                  <a:close/>
                </a:path>
              </a:pathLst>
            </a:custGeom>
            <a:solidFill>
              <a:srgbClr val="006E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D478450-5553-334E-A885-39DE60193C25}"/>
                </a:ext>
              </a:extLst>
            </p:cNvPr>
            <p:cNvSpPr/>
            <p:nvPr/>
          </p:nvSpPr>
          <p:spPr>
            <a:xfrm>
              <a:off x="777766" y="1248126"/>
              <a:ext cx="2300427" cy="2306238"/>
            </a:xfrm>
            <a:custGeom>
              <a:avLst/>
              <a:gdLst>
                <a:gd name="connsiteX0" fmla="*/ 2300427 w 2300427"/>
                <a:gd name="connsiteY0" fmla="*/ 0 h 2306238"/>
                <a:gd name="connsiteX1" fmla="*/ 2300427 w 2300427"/>
                <a:gd name="connsiteY1" fmla="*/ 1091002 h 2306238"/>
                <a:gd name="connsiteX2" fmla="*/ 2205937 w 2300427"/>
                <a:gd name="connsiteY2" fmla="*/ 1095677 h 2306238"/>
                <a:gd name="connsiteX3" fmla="*/ 1091018 w 2300427"/>
                <a:gd name="connsiteY3" fmla="*/ 2306238 h 2306238"/>
                <a:gd name="connsiteX4" fmla="*/ 0 w 2300427"/>
                <a:gd name="connsiteY4" fmla="*/ 2306238 h 2306238"/>
                <a:gd name="connsiteX5" fmla="*/ 2094387 w 2300427"/>
                <a:gd name="connsiteY5" fmla="*/ 10292 h 2306238"/>
                <a:gd name="connsiteX6" fmla="*/ 2300427 w 2300427"/>
                <a:gd name="connsiteY6" fmla="*/ 0 h 23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427" h="2306238">
                  <a:moveTo>
                    <a:pt x="2300427" y="0"/>
                  </a:moveTo>
                  <a:lnTo>
                    <a:pt x="2300427" y="1091002"/>
                  </a:lnTo>
                  <a:lnTo>
                    <a:pt x="2205937" y="1095677"/>
                  </a:lnTo>
                  <a:cubicBezTo>
                    <a:pt x="1579704" y="1157992"/>
                    <a:pt x="1091018" y="1676197"/>
                    <a:pt x="1091018" y="2306238"/>
                  </a:cubicBezTo>
                  <a:lnTo>
                    <a:pt x="0" y="2306238"/>
                  </a:lnTo>
                  <a:cubicBezTo>
                    <a:pt x="0" y="1111304"/>
                    <a:pt x="918001" y="128478"/>
                    <a:pt x="2094387" y="10292"/>
                  </a:cubicBezTo>
                  <a:lnTo>
                    <a:pt x="2300427" y="0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9262E3-B60B-1C45-B2B0-30FF86040FD5}"/>
                </a:ext>
              </a:extLst>
            </p:cNvPr>
            <p:cNvSpPr/>
            <p:nvPr/>
          </p:nvSpPr>
          <p:spPr>
            <a:xfrm>
              <a:off x="1339867" y="1802714"/>
              <a:ext cx="3338609" cy="31688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GB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Customer Centred Experience.                                                           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626C066-C7BA-9949-8668-CAF0483A08C8}"/>
                </a:ext>
              </a:extLst>
            </p:cNvPr>
            <p:cNvSpPr/>
            <p:nvPr/>
          </p:nvSpPr>
          <p:spPr>
            <a:xfrm rot="10800000">
              <a:off x="1973241" y="3636716"/>
              <a:ext cx="2306240" cy="1129858"/>
            </a:xfrm>
            <a:custGeom>
              <a:avLst/>
              <a:gdLst>
                <a:gd name="connsiteX0" fmla="*/ 1241896 w 2483792"/>
                <a:gd name="connsiteY0" fmla="*/ 0 h 1216843"/>
                <a:gd name="connsiteX1" fmla="*/ 2483792 w 2483792"/>
                <a:gd name="connsiteY1" fmla="*/ 1216843 h 1216843"/>
                <a:gd name="connsiteX2" fmla="*/ 0 w 2483792"/>
                <a:gd name="connsiteY2" fmla="*/ 1216843 h 1216843"/>
                <a:gd name="connsiteX3" fmla="*/ 1241896 w 2483792"/>
                <a:gd name="connsiteY3" fmla="*/ 0 h 121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3792" h="1216843">
                  <a:moveTo>
                    <a:pt x="1241896" y="0"/>
                  </a:moveTo>
                  <a:cubicBezTo>
                    <a:pt x="1927776" y="0"/>
                    <a:pt x="2483792" y="544799"/>
                    <a:pt x="2483792" y="1216843"/>
                  </a:cubicBezTo>
                  <a:lnTo>
                    <a:pt x="0" y="1216843"/>
                  </a:lnTo>
                  <a:cubicBezTo>
                    <a:pt x="0" y="544799"/>
                    <a:pt x="556016" y="0"/>
                    <a:pt x="124189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69ED951-6334-0142-BB6C-EE5DF58619E0}"/>
                </a:ext>
              </a:extLst>
            </p:cNvPr>
            <p:cNvGrpSpPr/>
            <p:nvPr/>
          </p:nvGrpSpPr>
          <p:grpSpPr>
            <a:xfrm>
              <a:off x="1666536" y="1248126"/>
              <a:ext cx="3805515" cy="3980197"/>
              <a:chOff x="1666536" y="1248126"/>
              <a:chExt cx="3805515" cy="3980197"/>
            </a:xfrm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A2D25DC-249A-7D49-B5F9-B7D941DE151F}"/>
                  </a:ext>
                </a:extLst>
              </p:cNvPr>
              <p:cNvSpPr/>
              <p:nvPr/>
            </p:nvSpPr>
            <p:spPr>
              <a:xfrm rot="5400000">
                <a:off x="3168718" y="1245221"/>
                <a:ext cx="2300427" cy="2306238"/>
              </a:xfrm>
              <a:custGeom>
                <a:avLst/>
                <a:gdLst>
                  <a:gd name="connsiteX0" fmla="*/ 2300427 w 2300427"/>
                  <a:gd name="connsiteY0" fmla="*/ 0 h 2306238"/>
                  <a:gd name="connsiteX1" fmla="*/ 2300427 w 2300427"/>
                  <a:gd name="connsiteY1" fmla="*/ 1091002 h 2306238"/>
                  <a:gd name="connsiteX2" fmla="*/ 2205937 w 2300427"/>
                  <a:gd name="connsiteY2" fmla="*/ 1095677 h 2306238"/>
                  <a:gd name="connsiteX3" fmla="*/ 1091018 w 2300427"/>
                  <a:gd name="connsiteY3" fmla="*/ 2306238 h 2306238"/>
                  <a:gd name="connsiteX4" fmla="*/ 0 w 2300427"/>
                  <a:gd name="connsiteY4" fmla="*/ 2306238 h 2306238"/>
                  <a:gd name="connsiteX5" fmla="*/ 2094387 w 2300427"/>
                  <a:gd name="connsiteY5" fmla="*/ 10292 h 2306238"/>
                  <a:gd name="connsiteX6" fmla="*/ 2300427 w 2300427"/>
                  <a:gd name="connsiteY6" fmla="*/ 0 h 230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0427" h="2306238">
                    <a:moveTo>
                      <a:pt x="2300427" y="0"/>
                    </a:moveTo>
                    <a:lnTo>
                      <a:pt x="2300427" y="1091002"/>
                    </a:lnTo>
                    <a:lnTo>
                      <a:pt x="2205937" y="1095677"/>
                    </a:lnTo>
                    <a:cubicBezTo>
                      <a:pt x="1579704" y="1157992"/>
                      <a:pt x="1091018" y="1676197"/>
                      <a:pt x="1091018" y="2306238"/>
                    </a:cubicBezTo>
                    <a:lnTo>
                      <a:pt x="0" y="2306238"/>
                    </a:lnTo>
                    <a:cubicBezTo>
                      <a:pt x="0" y="1111304"/>
                      <a:pt x="918001" y="128478"/>
                      <a:pt x="2094387" y="10292"/>
                    </a:cubicBezTo>
                    <a:lnTo>
                      <a:pt x="2300427" y="0"/>
                    </a:lnTo>
                    <a:close/>
                  </a:path>
                </a:pathLst>
              </a:custGeom>
              <a:solidFill>
                <a:srgbClr val="CE046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322459F-5A14-844E-835C-D2853F44647E}"/>
                  </a:ext>
                </a:extLst>
              </p:cNvPr>
              <p:cNvSpPr/>
              <p:nvPr/>
            </p:nvSpPr>
            <p:spPr>
              <a:xfrm rot="6157820">
                <a:off x="1581676" y="1974574"/>
                <a:ext cx="3338609" cy="316889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GB" sz="5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Shared Values.                                                          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0888455-A8DB-A64E-9138-6E9E9D11919C}"/>
                </a:ext>
              </a:extLst>
            </p:cNvPr>
            <p:cNvGrpSpPr/>
            <p:nvPr/>
          </p:nvGrpSpPr>
          <p:grpSpPr>
            <a:xfrm>
              <a:off x="1493598" y="2298618"/>
              <a:ext cx="3975546" cy="3648991"/>
              <a:chOff x="1493598" y="2298618"/>
              <a:chExt cx="3975546" cy="3648991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90F3EE4-ADE0-6544-840D-8D976D7E636B}"/>
                  </a:ext>
                </a:extLst>
              </p:cNvPr>
              <p:cNvSpPr/>
              <p:nvPr/>
            </p:nvSpPr>
            <p:spPr>
              <a:xfrm rot="10800000">
                <a:off x="3168717" y="3641371"/>
                <a:ext cx="2300427" cy="2306238"/>
              </a:xfrm>
              <a:custGeom>
                <a:avLst/>
                <a:gdLst>
                  <a:gd name="connsiteX0" fmla="*/ 2300427 w 2300427"/>
                  <a:gd name="connsiteY0" fmla="*/ 0 h 2306238"/>
                  <a:gd name="connsiteX1" fmla="*/ 2300427 w 2300427"/>
                  <a:gd name="connsiteY1" fmla="*/ 1091002 h 2306238"/>
                  <a:gd name="connsiteX2" fmla="*/ 2205937 w 2300427"/>
                  <a:gd name="connsiteY2" fmla="*/ 1095677 h 2306238"/>
                  <a:gd name="connsiteX3" fmla="*/ 1091018 w 2300427"/>
                  <a:gd name="connsiteY3" fmla="*/ 2306238 h 2306238"/>
                  <a:gd name="connsiteX4" fmla="*/ 0 w 2300427"/>
                  <a:gd name="connsiteY4" fmla="*/ 2306238 h 2306238"/>
                  <a:gd name="connsiteX5" fmla="*/ 2094387 w 2300427"/>
                  <a:gd name="connsiteY5" fmla="*/ 10292 h 2306238"/>
                  <a:gd name="connsiteX6" fmla="*/ 2300427 w 2300427"/>
                  <a:gd name="connsiteY6" fmla="*/ 0 h 230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0427" h="2306238">
                    <a:moveTo>
                      <a:pt x="2300427" y="0"/>
                    </a:moveTo>
                    <a:lnTo>
                      <a:pt x="2300427" y="1091002"/>
                    </a:lnTo>
                    <a:lnTo>
                      <a:pt x="2205937" y="1095677"/>
                    </a:lnTo>
                    <a:cubicBezTo>
                      <a:pt x="1579704" y="1157992"/>
                      <a:pt x="1091018" y="1676197"/>
                      <a:pt x="1091018" y="2306238"/>
                    </a:cubicBezTo>
                    <a:lnTo>
                      <a:pt x="0" y="2306238"/>
                    </a:lnTo>
                    <a:cubicBezTo>
                      <a:pt x="0" y="1111304"/>
                      <a:pt x="918001" y="128478"/>
                      <a:pt x="2094387" y="10292"/>
                    </a:cubicBezTo>
                    <a:lnTo>
                      <a:pt x="2300427" y="0"/>
                    </a:lnTo>
                    <a:close/>
                  </a:path>
                </a:pathLst>
              </a:custGeom>
              <a:solidFill>
                <a:srgbClr val="46800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62AEAD-D771-6B45-A332-2307E682E2C8}"/>
                  </a:ext>
                </a:extLst>
              </p:cNvPr>
              <p:cNvSpPr/>
              <p:nvPr/>
            </p:nvSpPr>
            <p:spPr>
              <a:xfrm rot="10493442">
                <a:off x="1493598" y="2298618"/>
                <a:ext cx="3338609" cy="316889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GB" sz="5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Empowered and future ready people.                                                                  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AFB0FD-DF9A-AD44-AB7D-BDB56A114A22}"/>
                </a:ext>
              </a:extLst>
            </p:cNvPr>
            <p:cNvGrpSpPr/>
            <p:nvPr/>
          </p:nvGrpSpPr>
          <p:grpSpPr>
            <a:xfrm>
              <a:off x="777768" y="1977876"/>
              <a:ext cx="3676988" cy="3969732"/>
              <a:chOff x="777768" y="1977876"/>
              <a:chExt cx="3676988" cy="3969732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FEB7B0F-E89B-D64F-A5A5-F3FF96D28882}"/>
                  </a:ext>
                </a:extLst>
              </p:cNvPr>
              <p:cNvSpPr/>
              <p:nvPr/>
            </p:nvSpPr>
            <p:spPr>
              <a:xfrm rot="16200000">
                <a:off x="780673" y="3644276"/>
                <a:ext cx="2300427" cy="2306238"/>
              </a:xfrm>
              <a:custGeom>
                <a:avLst/>
                <a:gdLst>
                  <a:gd name="connsiteX0" fmla="*/ 2300427 w 2300427"/>
                  <a:gd name="connsiteY0" fmla="*/ 0 h 2306238"/>
                  <a:gd name="connsiteX1" fmla="*/ 2300427 w 2300427"/>
                  <a:gd name="connsiteY1" fmla="*/ 1091002 h 2306238"/>
                  <a:gd name="connsiteX2" fmla="*/ 2205937 w 2300427"/>
                  <a:gd name="connsiteY2" fmla="*/ 1095677 h 2306238"/>
                  <a:gd name="connsiteX3" fmla="*/ 1091018 w 2300427"/>
                  <a:gd name="connsiteY3" fmla="*/ 2306238 h 2306238"/>
                  <a:gd name="connsiteX4" fmla="*/ 0 w 2300427"/>
                  <a:gd name="connsiteY4" fmla="*/ 2306238 h 2306238"/>
                  <a:gd name="connsiteX5" fmla="*/ 2094387 w 2300427"/>
                  <a:gd name="connsiteY5" fmla="*/ 10292 h 2306238"/>
                  <a:gd name="connsiteX6" fmla="*/ 2300427 w 2300427"/>
                  <a:gd name="connsiteY6" fmla="*/ 0 h 230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0427" h="2306238">
                    <a:moveTo>
                      <a:pt x="2300427" y="0"/>
                    </a:moveTo>
                    <a:lnTo>
                      <a:pt x="2300427" y="1091002"/>
                    </a:lnTo>
                    <a:lnTo>
                      <a:pt x="2205937" y="1095677"/>
                    </a:lnTo>
                    <a:cubicBezTo>
                      <a:pt x="1579704" y="1157992"/>
                      <a:pt x="1091018" y="1676197"/>
                      <a:pt x="1091018" y="2306238"/>
                    </a:cubicBezTo>
                    <a:lnTo>
                      <a:pt x="0" y="2306238"/>
                    </a:lnTo>
                    <a:cubicBezTo>
                      <a:pt x="0" y="1111304"/>
                      <a:pt x="918001" y="128478"/>
                      <a:pt x="2094387" y="10292"/>
                    </a:cubicBezTo>
                    <a:lnTo>
                      <a:pt x="2300427" y="0"/>
                    </a:lnTo>
                    <a:close/>
                  </a:path>
                </a:pathLst>
              </a:custGeom>
              <a:solidFill>
                <a:srgbClr val="FFB41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3902DE-E52A-1C43-A5E4-3D8A2B4D71D2}"/>
                  </a:ext>
                </a:extLst>
              </p:cNvPr>
              <p:cNvSpPr/>
              <p:nvPr/>
            </p:nvSpPr>
            <p:spPr>
              <a:xfrm rot="16353647">
                <a:off x="1201006" y="2062736"/>
                <a:ext cx="3338609" cy="316889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GB" sz="5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Smart </a:t>
                </a:r>
                <a:r>
                  <a:rPr lang="en-GB" sz="5400" b="1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Digitral</a:t>
                </a:r>
                <a:r>
                  <a:rPr lang="en-GB" sz="5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Workplace.                                                          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30DA66-719F-9C4B-9FA3-DEBA028BB6ED}"/>
                </a:ext>
              </a:extLst>
            </p:cNvPr>
            <p:cNvSpPr/>
            <p:nvPr/>
          </p:nvSpPr>
          <p:spPr>
            <a:xfrm flipH="1">
              <a:off x="2279547" y="2905780"/>
              <a:ext cx="170163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Socially Responsible Community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0B8AD6-0DEF-B246-8935-1EDDB58B6552}"/>
                </a:ext>
              </a:extLst>
            </p:cNvPr>
            <p:cNvSpPr/>
            <p:nvPr/>
          </p:nvSpPr>
          <p:spPr>
            <a:xfrm flipH="1">
              <a:off x="2268769" y="3893868"/>
              <a:ext cx="1701636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Being Nimble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F1773D-FCD4-B844-82E7-FCE92B5CA3A8}"/>
              </a:ext>
            </a:extLst>
          </p:cNvPr>
          <p:cNvSpPr txBox="1"/>
          <p:nvPr/>
        </p:nvSpPr>
        <p:spPr>
          <a:xfrm>
            <a:off x="1168399" y="1182514"/>
            <a:ext cx="461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Transformation Objectives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D66135-3123-3A4C-8924-7C4652AF0383}"/>
              </a:ext>
            </a:extLst>
          </p:cNvPr>
          <p:cNvSpPr txBox="1"/>
          <p:nvPr/>
        </p:nvSpPr>
        <p:spPr>
          <a:xfrm>
            <a:off x="6408820" y="1179020"/>
            <a:ext cx="461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38776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, building, white&#10;&#10;Description automatically generated">
            <a:extLst>
              <a:ext uri="{FF2B5EF4-FFF2-40B4-BE49-F238E27FC236}">
                <a16:creationId xmlns:a16="http://schemas.microsoft.com/office/drawing/2014/main" id="{17A38138-4DCE-4B8E-AF8F-5A24BC1A6F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03" y="157016"/>
            <a:ext cx="1163168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047D6-4B41-4FB0-A802-DB575450A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895"/>
            <a:ext cx="8938261" cy="6856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018139-99D8-E04C-A80A-1708F0C05D3D}"/>
              </a:ext>
            </a:extLst>
          </p:cNvPr>
          <p:cNvSpPr txBox="1"/>
          <p:nvPr/>
        </p:nvSpPr>
        <p:spPr>
          <a:xfrm>
            <a:off x="6304665" y="5856752"/>
            <a:ext cx="506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67E3F-B0B3-451B-B4EA-06E034914B53}"/>
              </a:ext>
            </a:extLst>
          </p:cNvPr>
          <p:cNvSpPr/>
          <p:nvPr/>
        </p:nvSpPr>
        <p:spPr>
          <a:xfrm>
            <a:off x="695999" y="1519694"/>
            <a:ext cx="5696091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panose="020B0502040204020203" pitchFamily="34" charset="0"/>
              <a:ea typeface="Segoe UI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30846-C521-4322-8670-C019C2F35631}"/>
              </a:ext>
            </a:extLst>
          </p:cNvPr>
          <p:cNvSpPr/>
          <p:nvPr/>
        </p:nvSpPr>
        <p:spPr>
          <a:xfrm>
            <a:off x="695999" y="1519694"/>
            <a:ext cx="5696091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panose="020B0502040204020203" pitchFamily="34" charset="0"/>
              <a:ea typeface="Segoe UI" charset="0"/>
              <a:cs typeface="Segoe UI Light" panose="020B0502040204020203" pitchFamily="34" charset="0"/>
            </a:endParaRPr>
          </a:p>
        </p:txBody>
      </p:sp>
      <p:sp>
        <p:nvSpPr>
          <p:cNvPr id="23" name="Title 7">
            <a:extLst>
              <a:ext uri="{FF2B5EF4-FFF2-40B4-BE49-F238E27FC236}">
                <a16:creationId xmlns:a16="http://schemas.microsoft.com/office/drawing/2014/main" id="{532AB6AF-2F56-42D3-AD75-ED7EDEAE553B}"/>
              </a:ext>
            </a:extLst>
          </p:cNvPr>
          <p:cNvSpPr txBox="1">
            <a:spLocks/>
          </p:cNvSpPr>
          <p:nvPr/>
        </p:nvSpPr>
        <p:spPr>
          <a:xfrm>
            <a:off x="694945" y="1608522"/>
            <a:ext cx="618874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Agility and Scalability Challenge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3B0D343-4616-44F7-B995-12668B8CC078}"/>
              </a:ext>
            </a:extLst>
          </p:cNvPr>
          <p:cNvSpPr txBox="1">
            <a:spLocks/>
          </p:cNvSpPr>
          <p:nvPr/>
        </p:nvSpPr>
        <p:spPr>
          <a:xfrm>
            <a:off x="694945" y="2339856"/>
            <a:ext cx="6357495" cy="3951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The core processing system is impacting the speed of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16+ years old system, built originally on .NET 1.0, now on .NET 4.5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(using DB2 on mainframe, FICO rules engine, TIBCO messaging, etc.)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Ballooned into 26+ millions lines of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Heavily batch oriented, monolithic architecture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Releasing new features is very expensive and takes a lot of time</a:t>
            </a:r>
          </a:p>
          <a:p>
            <a:pPr marL="342900" lvl="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Employees spend a lot of time processing the information </a:t>
            </a: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manually </a:t>
            </a: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while waiting for the system to be updated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Hardware is significantly overprovisioned, to handle the 1 week of peak processing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Unable to fulfil the Nimble vision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rgbClr val="FF5800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595959"/>
              </a:solidFill>
              <a:ea typeface="+mn-ea"/>
            </a:endParaRPr>
          </a:p>
        </p:txBody>
      </p:sp>
      <p:pic>
        <p:nvPicPr>
          <p:cNvPr id="9" name="Picture 8" descr="AvanadeLogoNoTM_AWColor_RGB.png">
            <a:extLst>
              <a:ext uri="{FF2B5EF4-FFF2-40B4-BE49-F238E27FC236}">
                <a16:creationId xmlns:a16="http://schemas.microsoft.com/office/drawing/2014/main" id="{16A4DEFD-5F44-4E9E-AE3A-D9EE80A841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52008-F834-424D-B6BC-65329F27D1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798" y="2615868"/>
            <a:ext cx="2353166" cy="3272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18DFC-3FA7-5E49-99ED-4089BA0F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39" y="10495"/>
            <a:ext cx="10789921" cy="959148"/>
          </a:xfrm>
        </p:spPr>
        <p:txBody>
          <a:bodyPr/>
          <a:lstStyle/>
          <a:p>
            <a:r>
              <a:rPr lang="en-US" dirty="0"/>
              <a:t>Case Study 2: Gov. agency in </a:t>
            </a:r>
            <a:r>
              <a:rPr lang="en-US" altLang="zh-CN" dirty="0"/>
              <a:t>XXX</a:t>
            </a:r>
            <a:r>
              <a:rPr lang="en-US" dirty="0"/>
              <a:t> – the Challenge</a:t>
            </a:r>
          </a:p>
        </p:txBody>
      </p:sp>
    </p:spTree>
    <p:extLst>
      <p:ext uri="{BB962C8B-B14F-4D97-AF65-F5344CB8AC3E}">
        <p14:creationId xmlns:p14="http://schemas.microsoft.com/office/powerpoint/2010/main" val="241129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942721D3-B6FA-4B6B-8A4D-E866273D4503}"/>
              </a:ext>
            </a:extLst>
          </p:cNvPr>
          <p:cNvSpPr txBox="1">
            <a:spLocks/>
          </p:cNvSpPr>
          <p:nvPr/>
        </p:nvSpPr>
        <p:spPr>
          <a:xfrm>
            <a:off x="6169499" y="1134866"/>
            <a:ext cx="5148113" cy="5938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Highlights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marR="0" indent="-28575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Taxes, the lifeblood of </a:t>
            </a:r>
            <a:r>
              <a:rPr lang="en-US" altLang="zh-CN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XXX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will flow through Azure!</a:t>
            </a:r>
          </a:p>
          <a:p>
            <a:pPr marL="285750" lvl="0" indent="-285750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Decoupled architecture will allow to roll out changes rapidly</a:t>
            </a:r>
          </a:p>
          <a:p>
            <a:pPr marL="285750" lvl="0" indent="-285750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will </a:t>
            </a: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 XXXX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tap into innovative technologies quickly</a:t>
            </a:r>
            <a:endParaRPr lang="en-US" sz="12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Approach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Main goal: </a:t>
            </a: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Agility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Based on the Digital Decoupling, Modern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Engineer Approach and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Modernization Offering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Progressive modernization (no big bang) with an extended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 co-existence period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Features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Hybrid Architecture: Azure + Azure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Cloud Native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95% PaaS &amp; SaaS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Microservices + Micro Frontend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Event Based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 as Code, Azure Landing zones using Terraform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DevSecOps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Zero Trust Security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+ Open Source Technologies: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.NET Core, Kubernetes,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Istio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, Kafka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82BA96-452D-494C-AA6E-D9D0C4DCEC21}"/>
              </a:ext>
            </a:extLst>
          </p:cNvPr>
          <p:cNvSpPr/>
          <p:nvPr/>
        </p:nvSpPr>
        <p:spPr>
          <a:xfrm>
            <a:off x="2557942" y="4727203"/>
            <a:ext cx="982046" cy="98204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On-Prem Spoke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99F283-86B6-4B9E-8C90-08FD8F4A788A}"/>
              </a:ext>
            </a:extLst>
          </p:cNvPr>
          <p:cNvSpPr/>
          <p:nvPr/>
        </p:nvSpPr>
        <p:spPr>
          <a:xfrm>
            <a:off x="3845997" y="4966292"/>
            <a:ext cx="1420456" cy="5038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Legacy Systems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3410BE-D404-481F-99F9-47632063EA00}"/>
              </a:ext>
            </a:extLst>
          </p:cNvPr>
          <p:cNvSpPr/>
          <p:nvPr/>
        </p:nvSpPr>
        <p:spPr>
          <a:xfrm>
            <a:off x="2750242" y="2883821"/>
            <a:ext cx="597446" cy="5974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Hub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0B7E6D-0999-4C90-B477-4955B85E7B99}"/>
              </a:ext>
            </a:extLst>
          </p:cNvPr>
          <p:cNvSpPr/>
          <p:nvPr/>
        </p:nvSpPr>
        <p:spPr>
          <a:xfrm>
            <a:off x="1426219" y="2389505"/>
            <a:ext cx="982046" cy="98204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External Portal Spoke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7401F-F395-44D7-A6B7-AFCA99F869D8}"/>
              </a:ext>
            </a:extLst>
          </p:cNvPr>
          <p:cNvSpPr/>
          <p:nvPr/>
        </p:nvSpPr>
        <p:spPr>
          <a:xfrm>
            <a:off x="2557942" y="1817165"/>
            <a:ext cx="982046" cy="98204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Internal Portal Spoke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AF48EF-C455-42FA-80CC-FE1CD51F09DA}"/>
              </a:ext>
            </a:extLst>
          </p:cNvPr>
          <p:cNvSpPr/>
          <p:nvPr/>
        </p:nvSpPr>
        <p:spPr>
          <a:xfrm>
            <a:off x="3704742" y="1636851"/>
            <a:ext cx="683588" cy="6835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D365 CRM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1DA30A-AC29-47FE-987D-DDF5E205394A}"/>
              </a:ext>
            </a:extLst>
          </p:cNvPr>
          <p:cNvSpPr/>
          <p:nvPr/>
        </p:nvSpPr>
        <p:spPr>
          <a:xfrm>
            <a:off x="1919921" y="3387973"/>
            <a:ext cx="757273" cy="7572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DevOps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957245-0606-4945-8ACC-D1FA48EFEE00}"/>
              </a:ext>
            </a:extLst>
          </p:cNvPr>
          <p:cNvSpPr/>
          <p:nvPr/>
        </p:nvSpPr>
        <p:spPr>
          <a:xfrm>
            <a:off x="3423414" y="3376075"/>
            <a:ext cx="757273" cy="7572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Common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F3C7CB-6EF6-4DD3-8889-1F1A698DAFC9}"/>
              </a:ext>
            </a:extLst>
          </p:cNvPr>
          <p:cNvSpPr/>
          <p:nvPr/>
        </p:nvSpPr>
        <p:spPr>
          <a:xfrm>
            <a:off x="3689664" y="2389505"/>
            <a:ext cx="982046" cy="98204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Micro</a:t>
            </a:r>
            <a:br>
              <a:rPr lang="en-US" sz="1000" dirty="0"/>
            </a:br>
            <a:r>
              <a:rPr lang="en-US" sz="1000" dirty="0"/>
              <a:t>Services Spoke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780173-B397-4DBF-8497-A0E9C374FD28}"/>
              </a:ext>
            </a:extLst>
          </p:cNvPr>
          <p:cNvCxnSpPr>
            <a:endCxn id="21" idx="0"/>
          </p:cNvCxnSpPr>
          <p:nvPr/>
        </p:nvCxnSpPr>
        <p:spPr>
          <a:xfrm>
            <a:off x="3048965" y="3481267"/>
            <a:ext cx="0" cy="124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12C6C-8428-47AB-B1F8-682777E236A2}"/>
              </a:ext>
            </a:extLst>
          </p:cNvPr>
          <p:cNvSpPr/>
          <p:nvPr/>
        </p:nvSpPr>
        <p:spPr>
          <a:xfrm>
            <a:off x="343200" y="4271481"/>
            <a:ext cx="4777646" cy="214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XXX Commercial Cloud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31E4B2-B872-4573-809D-AC1EB280C25B}"/>
              </a:ext>
            </a:extLst>
          </p:cNvPr>
          <p:cNvCxnSpPr>
            <a:cxnSpLocks/>
            <a:stCxn id="25" idx="4"/>
            <a:endCxn id="23" idx="0"/>
          </p:cNvCxnSpPr>
          <p:nvPr/>
        </p:nvCxnSpPr>
        <p:spPr>
          <a:xfrm>
            <a:off x="3048965" y="2799211"/>
            <a:ext cx="0" cy="84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814C21-6D81-4152-9278-127C45774479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3347688" y="2880528"/>
            <a:ext cx="341976" cy="30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696D4E-25C0-473C-B4C1-857BBC19BDEF}"/>
              </a:ext>
            </a:extLst>
          </p:cNvPr>
          <p:cNvCxnSpPr>
            <a:cxnSpLocks/>
            <a:stCxn id="24" idx="6"/>
            <a:endCxn id="23" idx="2"/>
          </p:cNvCxnSpPr>
          <p:nvPr/>
        </p:nvCxnSpPr>
        <p:spPr>
          <a:xfrm>
            <a:off x="2408265" y="2880528"/>
            <a:ext cx="341977" cy="30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B2719-A48E-40C9-99D6-14463B84F1BB}"/>
              </a:ext>
            </a:extLst>
          </p:cNvPr>
          <p:cNvCxnSpPr>
            <a:cxnSpLocks/>
            <a:stCxn id="23" idx="5"/>
            <a:endCxn id="28" idx="1"/>
          </p:cNvCxnSpPr>
          <p:nvPr/>
        </p:nvCxnSpPr>
        <p:spPr>
          <a:xfrm>
            <a:off x="3260194" y="3393773"/>
            <a:ext cx="274120" cy="9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F878BA-9DD6-4294-9866-A2B0F9716740}"/>
              </a:ext>
            </a:extLst>
          </p:cNvPr>
          <p:cNvCxnSpPr>
            <a:cxnSpLocks/>
            <a:stCxn id="23" idx="3"/>
            <a:endCxn id="27" idx="7"/>
          </p:cNvCxnSpPr>
          <p:nvPr/>
        </p:nvCxnSpPr>
        <p:spPr>
          <a:xfrm flipH="1">
            <a:off x="2566294" y="3393773"/>
            <a:ext cx="271442" cy="1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7DCA1B-AA22-453D-BDFE-8BD4F0924E2F}"/>
              </a:ext>
            </a:extLst>
          </p:cNvPr>
          <p:cNvCxnSpPr>
            <a:cxnSpLocks/>
            <a:stCxn id="21" idx="6"/>
            <a:endCxn id="22" idx="1"/>
          </p:cNvCxnSpPr>
          <p:nvPr/>
        </p:nvCxnSpPr>
        <p:spPr>
          <a:xfrm>
            <a:off x="3539988" y="5218226"/>
            <a:ext cx="30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47B2D2-748B-4D1C-A011-03291AC9D6B8}"/>
              </a:ext>
            </a:extLst>
          </p:cNvPr>
          <p:cNvCxnSpPr>
            <a:cxnSpLocks/>
            <a:stCxn id="26" idx="3"/>
            <a:endCxn id="23" idx="7"/>
          </p:cNvCxnSpPr>
          <p:nvPr/>
        </p:nvCxnSpPr>
        <p:spPr>
          <a:xfrm flipH="1">
            <a:off x="3260194" y="2220330"/>
            <a:ext cx="544657" cy="750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5FD744A6-EDFD-4D17-93BC-6A218A41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793" y="4575708"/>
            <a:ext cx="481151" cy="4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5">
            <a:extLst>
              <a:ext uri="{FF2B5EF4-FFF2-40B4-BE49-F238E27FC236}">
                <a16:creationId xmlns:a16="http://schemas.microsoft.com/office/drawing/2014/main" id="{DA35280D-5019-44B1-84CF-77620047900B}"/>
              </a:ext>
            </a:extLst>
          </p:cNvPr>
          <p:cNvSpPr txBox="1"/>
          <p:nvPr/>
        </p:nvSpPr>
        <p:spPr>
          <a:xfrm>
            <a:off x="703274" y="4611378"/>
            <a:ext cx="1549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 Stack Hub</a:t>
            </a:r>
          </a:p>
        </p:txBody>
      </p:sp>
      <p:sp>
        <p:nvSpPr>
          <p:cNvPr id="57" name="TextBox 40">
            <a:extLst>
              <a:ext uri="{FF2B5EF4-FFF2-40B4-BE49-F238E27FC236}">
                <a16:creationId xmlns:a16="http://schemas.microsoft.com/office/drawing/2014/main" id="{2FA9F25E-4574-4521-A42E-F4DB24D1A3E3}"/>
              </a:ext>
            </a:extLst>
          </p:cNvPr>
          <p:cNvSpPr txBox="1"/>
          <p:nvPr/>
        </p:nvSpPr>
        <p:spPr>
          <a:xfrm>
            <a:off x="671436" y="3923557"/>
            <a:ext cx="1549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 Azure</a:t>
            </a:r>
          </a:p>
        </p:txBody>
      </p:sp>
      <p:pic>
        <p:nvPicPr>
          <p:cNvPr id="58" name="Picture 57" descr="Image result for microsoft azure">
            <a:extLst>
              <a:ext uri="{FF2B5EF4-FFF2-40B4-BE49-F238E27FC236}">
                <a16:creationId xmlns:a16="http://schemas.microsoft.com/office/drawing/2014/main" id="{65BE2F27-C79A-4E87-910F-6FFDB6D9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510" y="3942486"/>
            <a:ext cx="320040" cy="2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3A93FA9-19DF-4E38-B8A6-97D51C880C5F}"/>
              </a:ext>
            </a:extLst>
          </p:cNvPr>
          <p:cNvSpPr txBox="1">
            <a:spLocks/>
          </p:cNvSpPr>
          <p:nvPr/>
        </p:nvSpPr>
        <p:spPr>
          <a:xfrm>
            <a:off x="1917242" y="6246455"/>
            <a:ext cx="3934650" cy="5694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* Harvested </a:t>
            </a:r>
            <a:r>
              <a:rPr lang="en-US" sz="1050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nternal</a:t>
            </a:r>
            <a:r>
              <a:rPr lang="en-US" sz="1050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accelerator available on the </a:t>
            </a:r>
            <a:r>
              <a:rPr lang="en-US" sz="1050" dirty="0" err="1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InnerSource</a:t>
            </a:r>
            <a:r>
              <a:rPr lang="en-US" sz="1050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en-US" sz="1000" dirty="0">
              <a:solidFill>
                <a:srgbClr val="595959"/>
              </a:solidFill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ED286-09A2-4F48-9424-C66B16EF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 Gov. agency in </a:t>
            </a:r>
            <a:r>
              <a:rPr lang="en-US" altLang="zh-CN" dirty="0"/>
              <a:t>XXX </a:t>
            </a:r>
            <a:r>
              <a:rPr lang="en-US" dirty="0"/>
              <a:t>– the Solution</a:t>
            </a:r>
          </a:p>
        </p:txBody>
      </p:sp>
    </p:spTree>
    <p:extLst>
      <p:ext uri="{BB962C8B-B14F-4D97-AF65-F5344CB8AC3E}">
        <p14:creationId xmlns:p14="http://schemas.microsoft.com/office/powerpoint/2010/main" val="74657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382C7-CCD8-4A23-8E99-F1010CF6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CBB03-49AE-4F48-9979-81F01D832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4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19743" y="4107941"/>
            <a:ext cx="2682848" cy="18158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Most dedicated and invested SI on the Microsoft platform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Dedicated to being best cloud and digital innovator with Microsoft technologies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Committed to partnering across Microsoft ecosystem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79054" y="4107941"/>
            <a:ext cx="2880320" cy="18158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Expertise in leading clients’   cloud and digital transformation 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Deep industry knowledge and specialization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Capacity to scale to the largest enterprise needs, including the majority of the Fortune 100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79109" y="4107941"/>
            <a:ext cx="288032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Comprehensive, enterprise-ready intelligent cloud platform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Reinventing productivity and business processes 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Pioneering personal computing technologies like HoloLens</a:t>
            </a:r>
          </a:p>
        </p:txBody>
      </p:sp>
      <p:pic>
        <p:nvPicPr>
          <p:cNvPr id="14" name="Picture 13" descr="PO3_locked_logos_ColorRG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1" t="24939" r="74103" b="30420"/>
          <a:stretch/>
        </p:blipFill>
        <p:spPr>
          <a:xfrm>
            <a:off x="1499083" y="3289380"/>
            <a:ext cx="1996208" cy="643618"/>
          </a:xfrm>
          <a:prstGeom prst="rect">
            <a:avLst/>
          </a:prstGeom>
        </p:spPr>
      </p:pic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694945" y="256189"/>
            <a:ext cx="10789921" cy="959148"/>
          </a:xfrm>
        </p:spPr>
        <p:txBody>
          <a:bodyPr/>
          <a:lstStyle/>
          <a:p>
            <a:r>
              <a:rPr lang="en-AU" dirty="0">
                <a:solidFill>
                  <a:schemeClr val="bg2">
                    <a:lumMod val="25000"/>
                  </a:schemeClr>
                </a:solidFill>
              </a:rPr>
              <a:t>Strategic alliance delivering cloud</a:t>
            </a:r>
            <a:br>
              <a:rPr lang="en-AU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25000"/>
                  </a:schemeClr>
                </a:solidFill>
              </a:rPr>
              <a:t>and digital transformation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0D52B-72F3-4767-AF1B-AF21F7A73B04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PO3_locked_logos_ColorRGB.png">
            <a:extLst>
              <a:ext uri="{FF2B5EF4-FFF2-40B4-BE49-F238E27FC236}">
                <a16:creationId xmlns:a16="http://schemas.microsoft.com/office/drawing/2014/main" id="{3E97647A-3C17-48F4-9352-575298FFC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00" t="28901" r="40095" b="28483"/>
          <a:stretch/>
        </p:blipFill>
        <p:spPr>
          <a:xfrm>
            <a:off x="4723590" y="3330068"/>
            <a:ext cx="2206340" cy="614424"/>
          </a:xfrm>
          <a:prstGeom prst="rect">
            <a:avLst/>
          </a:prstGeom>
        </p:spPr>
      </p:pic>
      <p:pic>
        <p:nvPicPr>
          <p:cNvPr id="15" name="Picture 14" descr="PO3_locked_logos_ColorRGB.png">
            <a:extLst>
              <a:ext uri="{FF2B5EF4-FFF2-40B4-BE49-F238E27FC236}">
                <a16:creationId xmlns:a16="http://schemas.microsoft.com/office/drawing/2014/main" id="{F79F7DF8-A71B-44A0-B05A-ED937007D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084" t="24939" r="4735" b="24373"/>
          <a:stretch/>
        </p:blipFill>
        <p:spPr>
          <a:xfrm>
            <a:off x="7940771" y="3303522"/>
            <a:ext cx="2351310" cy="7307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B5AA2-E474-4C22-B3F5-A4D04F99B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74E1-E708-41DC-8717-77F66568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standard Approach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B9D3BE-3A8F-4AE2-AE03-155DEE03F009}"/>
              </a:ext>
            </a:extLst>
          </p:cNvPr>
          <p:cNvCxnSpPr>
            <a:cxnSpLocks/>
          </p:cNvCxnSpPr>
          <p:nvPr/>
        </p:nvCxnSpPr>
        <p:spPr>
          <a:xfrm>
            <a:off x="8987753" y="1310669"/>
            <a:ext cx="0" cy="32410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114">
            <a:extLst>
              <a:ext uri="{FF2B5EF4-FFF2-40B4-BE49-F238E27FC236}">
                <a16:creationId xmlns:a16="http://schemas.microsoft.com/office/drawing/2014/main" id="{5D45E615-B57C-418B-B9AC-8DB044FF7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49" y="1196515"/>
            <a:ext cx="1537601" cy="31387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Discover</a:t>
            </a:r>
          </a:p>
        </p:txBody>
      </p:sp>
      <p:sp>
        <p:nvSpPr>
          <p:cNvPr id="5" name="Pentagon 114">
            <a:extLst>
              <a:ext uri="{FF2B5EF4-FFF2-40B4-BE49-F238E27FC236}">
                <a16:creationId xmlns:a16="http://schemas.microsoft.com/office/drawing/2014/main" id="{6B0EF227-55A5-4960-B593-D8B45CA8D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250" y="2028216"/>
            <a:ext cx="2247985" cy="364309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Transformation</a:t>
            </a:r>
          </a:p>
        </p:txBody>
      </p:sp>
      <p:sp>
        <p:nvSpPr>
          <p:cNvPr id="6" name="Pentagon 114">
            <a:extLst>
              <a:ext uri="{FF2B5EF4-FFF2-40B4-BE49-F238E27FC236}">
                <a16:creationId xmlns:a16="http://schemas.microsoft.com/office/drawing/2014/main" id="{C65DA153-7BB4-4905-B6B6-795C8927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419" y="1196515"/>
            <a:ext cx="1276771" cy="31387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88" tIns="45691" rIns="91388" bIns="45691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Plan</a:t>
            </a:r>
          </a:p>
        </p:txBody>
      </p:sp>
      <p:sp>
        <p:nvSpPr>
          <p:cNvPr id="7" name="Pentagon 114">
            <a:extLst>
              <a:ext uri="{FF2B5EF4-FFF2-40B4-BE49-F238E27FC236}">
                <a16:creationId xmlns:a16="http://schemas.microsoft.com/office/drawing/2014/main" id="{C5A25A35-6082-4254-A8DF-F17EE018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03" y="1196515"/>
            <a:ext cx="1705051" cy="31387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Refine</a:t>
            </a:r>
          </a:p>
        </p:txBody>
      </p:sp>
      <p:sp>
        <p:nvSpPr>
          <p:cNvPr id="8" name="Pentagon 114">
            <a:extLst>
              <a:ext uri="{FF2B5EF4-FFF2-40B4-BE49-F238E27FC236}">
                <a16:creationId xmlns:a16="http://schemas.microsoft.com/office/drawing/2014/main" id="{9B8A95F1-4737-4B26-AD66-67E9D06C1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290" y="1196515"/>
            <a:ext cx="2399813" cy="31387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Define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83955-D55C-471D-A719-150D1E5F9545}"/>
              </a:ext>
            </a:extLst>
          </p:cNvPr>
          <p:cNvSpPr/>
          <p:nvPr/>
        </p:nvSpPr>
        <p:spPr>
          <a:xfrm>
            <a:off x="676289" y="2666910"/>
            <a:ext cx="855673" cy="8556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9D08553-C7E4-4A84-B100-B4E745568489}"/>
              </a:ext>
            </a:extLst>
          </p:cNvPr>
          <p:cNvSpPr txBox="1">
            <a:spLocks/>
          </p:cNvSpPr>
          <p:nvPr/>
        </p:nvSpPr>
        <p:spPr>
          <a:xfrm>
            <a:off x="553731" y="3556818"/>
            <a:ext cx="1033328" cy="650935"/>
          </a:xfrm>
          <a:prstGeom prst="rect">
            <a:avLst/>
          </a:prstGeom>
        </p:spPr>
        <p:txBody>
          <a:bodyPr wrap="square"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Executive Alignment / Kick-off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AF4AC-EEBD-46E7-9683-8FE87DA5C503}"/>
              </a:ext>
            </a:extLst>
          </p:cNvPr>
          <p:cNvSpPr/>
          <p:nvPr/>
        </p:nvSpPr>
        <p:spPr>
          <a:xfrm>
            <a:off x="3374328" y="1943548"/>
            <a:ext cx="855673" cy="8556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450F3BF-C82C-4C41-81E3-F655A7D092D8}"/>
              </a:ext>
            </a:extLst>
          </p:cNvPr>
          <p:cNvSpPr txBox="1">
            <a:spLocks/>
          </p:cNvSpPr>
          <p:nvPr/>
        </p:nvSpPr>
        <p:spPr>
          <a:xfrm>
            <a:off x="3343734" y="2771841"/>
            <a:ext cx="916004" cy="466269"/>
          </a:xfrm>
          <a:prstGeom prst="rect">
            <a:avLst/>
          </a:prstGeom>
        </p:spPr>
        <p:txBody>
          <a:bodyPr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02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Conduct </a:t>
            </a:r>
            <a:b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Surveys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C8B67EA-E96B-471C-B119-C15EF6D625EB}"/>
              </a:ext>
            </a:extLst>
          </p:cNvPr>
          <p:cNvSpPr txBox="1">
            <a:spLocks/>
          </p:cNvSpPr>
          <p:nvPr/>
        </p:nvSpPr>
        <p:spPr>
          <a:xfrm>
            <a:off x="2269844" y="3921828"/>
            <a:ext cx="1104484" cy="466269"/>
          </a:xfrm>
          <a:prstGeom prst="rect">
            <a:avLst/>
          </a:prstGeom>
        </p:spPr>
        <p:txBody>
          <a:bodyPr wrap="square"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02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Current State Workshops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71C0A36-B195-484B-BB5B-DF811179494F}"/>
              </a:ext>
            </a:extLst>
          </p:cNvPr>
          <p:cNvSpPr txBox="1">
            <a:spLocks/>
          </p:cNvSpPr>
          <p:nvPr/>
        </p:nvSpPr>
        <p:spPr>
          <a:xfrm>
            <a:off x="4417445" y="3958326"/>
            <a:ext cx="902316" cy="466269"/>
          </a:xfrm>
          <a:prstGeom prst="rect">
            <a:avLst/>
          </a:prstGeom>
        </p:spPr>
        <p:txBody>
          <a:bodyPr wrap="square"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02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Conduct Interviews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34CC3-9F88-42E4-98E0-FB3DF0EDBC60}"/>
              </a:ext>
            </a:extLst>
          </p:cNvPr>
          <p:cNvSpPr/>
          <p:nvPr/>
        </p:nvSpPr>
        <p:spPr>
          <a:xfrm>
            <a:off x="6123972" y="2696315"/>
            <a:ext cx="855673" cy="8556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5377D3-E6C8-43D8-BD68-1D05D6687567}"/>
              </a:ext>
            </a:extLst>
          </p:cNvPr>
          <p:cNvSpPr txBox="1">
            <a:spLocks/>
          </p:cNvSpPr>
          <p:nvPr/>
        </p:nvSpPr>
        <p:spPr>
          <a:xfrm>
            <a:off x="5884149" y="3559341"/>
            <a:ext cx="1374281" cy="466269"/>
          </a:xfrm>
          <a:prstGeom prst="rect">
            <a:avLst/>
          </a:prstGeom>
        </p:spPr>
        <p:txBody>
          <a:bodyPr wrap="square"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02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Align w/Strategic Priorities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0F8B434-F66B-4A2F-9B02-5C643F47F2CC}"/>
              </a:ext>
            </a:extLst>
          </p:cNvPr>
          <p:cNvSpPr txBox="1">
            <a:spLocks/>
          </p:cNvSpPr>
          <p:nvPr/>
        </p:nvSpPr>
        <p:spPr>
          <a:xfrm>
            <a:off x="7412905" y="3559341"/>
            <a:ext cx="1394107" cy="466269"/>
          </a:xfrm>
          <a:prstGeom prst="rect">
            <a:avLst/>
          </a:prstGeom>
        </p:spPr>
        <p:txBody>
          <a:bodyPr wrap="square" lIns="48000" tIns="48000" rIns="48000" bIns="48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02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Desired State RoadMap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2C6D36-BDDB-4DDF-8544-8BA1282F909C}"/>
              </a:ext>
            </a:extLst>
          </p:cNvPr>
          <p:cNvSpPr/>
          <p:nvPr/>
        </p:nvSpPr>
        <p:spPr>
          <a:xfrm>
            <a:off x="4427591" y="3076285"/>
            <a:ext cx="855672" cy="8556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F19C01-BC19-44AC-B146-883E88E7F4E4}"/>
              </a:ext>
            </a:extLst>
          </p:cNvPr>
          <p:cNvSpPr/>
          <p:nvPr/>
        </p:nvSpPr>
        <p:spPr>
          <a:xfrm>
            <a:off x="7675714" y="2696316"/>
            <a:ext cx="855672" cy="8556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8D257-1394-46A3-BEAF-FABFCD40B36B}"/>
              </a:ext>
            </a:extLst>
          </p:cNvPr>
          <p:cNvSpPr/>
          <p:nvPr/>
        </p:nvSpPr>
        <p:spPr>
          <a:xfrm>
            <a:off x="2380482" y="3076284"/>
            <a:ext cx="855673" cy="8556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562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0D683A3-6EDD-458F-9561-0C711542CB47}"/>
              </a:ext>
            </a:extLst>
          </p:cNvPr>
          <p:cNvSpPr/>
          <p:nvPr/>
        </p:nvSpPr>
        <p:spPr>
          <a:xfrm>
            <a:off x="1693691" y="2852430"/>
            <a:ext cx="525062" cy="48463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0C9A544A-5050-440E-88C4-B87228997951}"/>
              </a:ext>
            </a:extLst>
          </p:cNvPr>
          <p:cNvSpPr/>
          <p:nvPr/>
        </p:nvSpPr>
        <p:spPr>
          <a:xfrm rot="2211661">
            <a:off x="2696617" y="2134525"/>
            <a:ext cx="484632" cy="830649"/>
          </a:xfrm>
          <a:prstGeom prst="upDown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21AF5D65-DCCA-417D-87B0-4819381AD353}"/>
              </a:ext>
            </a:extLst>
          </p:cNvPr>
          <p:cNvSpPr/>
          <p:nvPr/>
        </p:nvSpPr>
        <p:spPr>
          <a:xfrm rot="19388339" flipH="1">
            <a:off x="4371204" y="2134525"/>
            <a:ext cx="484632" cy="830649"/>
          </a:xfrm>
          <a:prstGeom prst="upDown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41CEAE62-93E7-4F4E-83BF-3AF516810FC2}"/>
              </a:ext>
            </a:extLst>
          </p:cNvPr>
          <p:cNvSpPr/>
          <p:nvPr/>
        </p:nvSpPr>
        <p:spPr>
          <a:xfrm rot="16200000" flipH="1">
            <a:off x="3589557" y="3088796"/>
            <a:ext cx="484632" cy="830649"/>
          </a:xfrm>
          <a:prstGeom prst="upDown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BD66FE-FDD8-4B3F-982E-F636593DDD6B}"/>
              </a:ext>
            </a:extLst>
          </p:cNvPr>
          <p:cNvSpPr/>
          <p:nvPr/>
        </p:nvSpPr>
        <p:spPr>
          <a:xfrm>
            <a:off x="5468670" y="2852430"/>
            <a:ext cx="525062" cy="48463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4F851F2-F966-4620-AF3E-D6D2446E3647}"/>
              </a:ext>
            </a:extLst>
          </p:cNvPr>
          <p:cNvSpPr/>
          <p:nvPr/>
        </p:nvSpPr>
        <p:spPr>
          <a:xfrm>
            <a:off x="7073478" y="2852430"/>
            <a:ext cx="525062" cy="48463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3F59FE-9E83-4730-A401-C88FE4704E94}"/>
              </a:ext>
            </a:extLst>
          </p:cNvPr>
          <p:cNvGrpSpPr/>
          <p:nvPr/>
        </p:nvGrpSpPr>
        <p:grpSpPr>
          <a:xfrm>
            <a:off x="9238798" y="2660877"/>
            <a:ext cx="2627005" cy="1369823"/>
            <a:chOff x="9238798" y="2660877"/>
            <a:chExt cx="2627005" cy="136982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CB5A50-6A86-4840-B73C-5E4AE798EF2D}"/>
                </a:ext>
              </a:extLst>
            </p:cNvPr>
            <p:cNvSpPr/>
            <p:nvPr/>
          </p:nvSpPr>
          <p:spPr>
            <a:xfrm>
              <a:off x="10801835" y="2660877"/>
              <a:ext cx="855673" cy="8556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62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Text Placeholder 5">
              <a:extLst>
                <a:ext uri="{FF2B5EF4-FFF2-40B4-BE49-F238E27FC236}">
                  <a16:creationId xmlns:a16="http://schemas.microsoft.com/office/drawing/2014/main" id="{2EA0FC92-43D5-465E-BD06-A4009CDCC77D}"/>
                </a:ext>
              </a:extLst>
            </p:cNvPr>
            <p:cNvSpPr txBox="1">
              <a:spLocks/>
            </p:cNvSpPr>
            <p:nvPr/>
          </p:nvSpPr>
          <p:spPr>
            <a:xfrm>
              <a:off x="10600859" y="3553882"/>
              <a:ext cx="1264944" cy="466269"/>
            </a:xfrm>
            <a:prstGeom prst="rect">
              <a:avLst/>
            </a:prstGeom>
          </p:spPr>
          <p:txBody>
            <a:bodyPr wrap="square" lIns="48000" tIns="48000" rIns="48000" bIns="48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102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Implementation Rollout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ACE22-BDC5-41EA-8410-7C23461206C0}"/>
                </a:ext>
              </a:extLst>
            </p:cNvPr>
            <p:cNvSpPr/>
            <p:nvPr/>
          </p:nvSpPr>
          <p:spPr>
            <a:xfrm>
              <a:off x="9331055" y="2686607"/>
              <a:ext cx="855673" cy="8556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562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" name="Text Placeholder 5">
              <a:extLst>
                <a:ext uri="{FF2B5EF4-FFF2-40B4-BE49-F238E27FC236}">
                  <a16:creationId xmlns:a16="http://schemas.microsoft.com/office/drawing/2014/main" id="{C70EB3F8-BF85-4AA6-87B8-F06D21C780C5}"/>
                </a:ext>
              </a:extLst>
            </p:cNvPr>
            <p:cNvSpPr txBox="1">
              <a:spLocks/>
            </p:cNvSpPr>
            <p:nvPr/>
          </p:nvSpPr>
          <p:spPr>
            <a:xfrm>
              <a:off x="9238798" y="3564431"/>
              <a:ext cx="1034784" cy="466269"/>
            </a:xfrm>
            <a:prstGeom prst="rect">
              <a:avLst/>
            </a:prstGeom>
          </p:spPr>
          <p:txBody>
            <a:bodyPr wrap="square" lIns="48000" tIns="48000" rIns="48000" bIns="48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102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Engagement</a:t>
              </a:r>
            </a:p>
            <a:p>
              <a:pPr marL="0" marR="0" lvl="0" indent="0" algn="ctr" defTabSz="8102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Approach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9C7D4639-A6C3-4E7D-B6C4-3E6C80FCA36A}"/>
                </a:ext>
              </a:extLst>
            </p:cNvPr>
            <p:cNvSpPr/>
            <p:nvPr/>
          </p:nvSpPr>
          <p:spPr>
            <a:xfrm>
              <a:off x="10234972" y="2852430"/>
              <a:ext cx="525062" cy="484632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89">
            <a:extLst>
              <a:ext uri="{FF2B5EF4-FFF2-40B4-BE49-F238E27FC236}">
                <a16:creationId xmlns:a16="http://schemas.microsoft.com/office/drawing/2014/main" id="{34B26F73-71BF-45AA-8238-A1E36D561DEB}"/>
              </a:ext>
            </a:extLst>
          </p:cNvPr>
          <p:cNvSpPr>
            <a:spLocks noEditPoints="1"/>
          </p:cNvSpPr>
          <p:nvPr/>
        </p:nvSpPr>
        <p:spPr bwMode="auto">
          <a:xfrm>
            <a:off x="2533741" y="3237616"/>
            <a:ext cx="506567" cy="492095"/>
          </a:xfrm>
          <a:custGeom>
            <a:avLst/>
            <a:gdLst>
              <a:gd name="T0" fmla="*/ 114 w 252"/>
              <a:gd name="T1" fmla="*/ 164 h 245"/>
              <a:gd name="T2" fmla="*/ 69 w 252"/>
              <a:gd name="T3" fmla="*/ 210 h 245"/>
              <a:gd name="T4" fmla="*/ 52 w 252"/>
              <a:gd name="T5" fmla="*/ 209 h 245"/>
              <a:gd name="T6" fmla="*/ 52 w 252"/>
              <a:gd name="T7" fmla="*/ 209 h 245"/>
              <a:gd name="T8" fmla="*/ 51 w 252"/>
              <a:gd name="T9" fmla="*/ 193 h 245"/>
              <a:gd name="T10" fmla="*/ 98 w 252"/>
              <a:gd name="T11" fmla="*/ 145 h 245"/>
              <a:gd name="T12" fmla="*/ 83 w 252"/>
              <a:gd name="T13" fmla="*/ 128 h 245"/>
              <a:gd name="T14" fmla="*/ 35 w 252"/>
              <a:gd name="T15" fmla="*/ 176 h 245"/>
              <a:gd name="T16" fmla="*/ 25 w 252"/>
              <a:gd name="T17" fmla="*/ 178 h 245"/>
              <a:gd name="T18" fmla="*/ 31 w 252"/>
              <a:gd name="T19" fmla="*/ 228 h 245"/>
              <a:gd name="T20" fmla="*/ 31 w 252"/>
              <a:gd name="T21" fmla="*/ 228 h 245"/>
              <a:gd name="T22" fmla="*/ 80 w 252"/>
              <a:gd name="T23" fmla="*/ 234 h 245"/>
              <a:gd name="T24" fmla="*/ 83 w 252"/>
              <a:gd name="T25" fmla="*/ 224 h 245"/>
              <a:gd name="T26" fmla="*/ 127 w 252"/>
              <a:gd name="T27" fmla="*/ 179 h 245"/>
              <a:gd name="T28" fmla="*/ 114 w 252"/>
              <a:gd name="T29" fmla="*/ 164 h 245"/>
              <a:gd name="T30" fmla="*/ 108 w 252"/>
              <a:gd name="T31" fmla="*/ 80 h 245"/>
              <a:gd name="T32" fmla="*/ 221 w 252"/>
              <a:gd name="T33" fmla="*/ 188 h 245"/>
              <a:gd name="T34" fmla="*/ 221 w 252"/>
              <a:gd name="T35" fmla="*/ 227 h 245"/>
              <a:gd name="T36" fmla="*/ 221 w 252"/>
              <a:gd name="T37" fmla="*/ 227 h 245"/>
              <a:gd name="T38" fmla="*/ 181 w 252"/>
              <a:gd name="T39" fmla="*/ 227 h 245"/>
              <a:gd name="T40" fmla="*/ 80 w 252"/>
              <a:gd name="T41" fmla="*/ 108 h 245"/>
              <a:gd name="T42" fmla="*/ 44 w 252"/>
              <a:gd name="T43" fmla="*/ 116 h 245"/>
              <a:gd name="T44" fmla="*/ 0 w 252"/>
              <a:gd name="T45" fmla="*/ 60 h 245"/>
              <a:gd name="T46" fmla="*/ 10 w 252"/>
              <a:gd name="T47" fmla="*/ 49 h 245"/>
              <a:gd name="T48" fmla="*/ 41 w 252"/>
              <a:gd name="T49" fmla="*/ 77 h 245"/>
              <a:gd name="T50" fmla="*/ 66 w 252"/>
              <a:gd name="T51" fmla="*/ 67 h 245"/>
              <a:gd name="T52" fmla="*/ 76 w 252"/>
              <a:gd name="T53" fmla="*/ 42 h 245"/>
              <a:gd name="T54" fmla="*/ 48 w 252"/>
              <a:gd name="T55" fmla="*/ 11 h 245"/>
              <a:gd name="T56" fmla="*/ 59 w 252"/>
              <a:gd name="T57" fmla="*/ 0 h 245"/>
              <a:gd name="T58" fmla="*/ 116 w 252"/>
              <a:gd name="T59" fmla="*/ 45 h 245"/>
              <a:gd name="T60" fmla="*/ 108 w 252"/>
              <a:gd name="T61" fmla="*/ 80 h 245"/>
              <a:gd name="T62" fmla="*/ 227 w 252"/>
              <a:gd name="T63" fmla="*/ 8 h 245"/>
              <a:gd name="T64" fmla="*/ 192 w 252"/>
              <a:gd name="T65" fmla="*/ 28 h 245"/>
              <a:gd name="T66" fmla="*/ 197 w 252"/>
              <a:gd name="T67" fmla="*/ 45 h 245"/>
              <a:gd name="T68" fmla="*/ 142 w 252"/>
              <a:gd name="T69" fmla="*/ 99 h 245"/>
              <a:gd name="T70" fmla="*/ 161 w 252"/>
              <a:gd name="T71" fmla="*/ 116 h 245"/>
              <a:gd name="T72" fmla="*/ 214 w 252"/>
              <a:gd name="T73" fmla="*/ 63 h 245"/>
              <a:gd name="T74" fmla="*/ 232 w 252"/>
              <a:gd name="T75" fmla="*/ 68 h 245"/>
              <a:gd name="T76" fmla="*/ 252 w 252"/>
              <a:gd name="T77" fmla="*/ 33 h 245"/>
              <a:gd name="T78" fmla="*/ 239 w 252"/>
              <a:gd name="T79" fmla="*/ 21 h 245"/>
              <a:gd name="T80" fmla="*/ 227 w 252"/>
              <a:gd name="T81" fmla="*/ 8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2" h="245">
                <a:moveTo>
                  <a:pt x="114" y="164"/>
                </a:moveTo>
                <a:cubicBezTo>
                  <a:pt x="69" y="210"/>
                  <a:pt x="69" y="210"/>
                  <a:pt x="69" y="210"/>
                </a:cubicBezTo>
                <a:cubicBezTo>
                  <a:pt x="65" y="214"/>
                  <a:pt x="57" y="213"/>
                  <a:pt x="52" y="209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48" y="204"/>
                  <a:pt x="47" y="197"/>
                  <a:pt x="51" y="193"/>
                </a:cubicBezTo>
                <a:cubicBezTo>
                  <a:pt x="98" y="145"/>
                  <a:pt x="98" y="145"/>
                  <a:pt x="98" y="14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35" y="176"/>
                  <a:pt x="35" y="176"/>
                  <a:pt x="35" y="176"/>
                </a:cubicBezTo>
                <a:cubicBezTo>
                  <a:pt x="32" y="179"/>
                  <a:pt x="29" y="179"/>
                  <a:pt x="25" y="178"/>
                </a:cubicBezTo>
                <a:cubicBezTo>
                  <a:pt x="14" y="191"/>
                  <a:pt x="16" y="213"/>
                  <a:pt x="31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46" y="243"/>
                  <a:pt x="67" y="245"/>
                  <a:pt x="80" y="234"/>
                </a:cubicBezTo>
                <a:cubicBezTo>
                  <a:pt x="79" y="230"/>
                  <a:pt x="80" y="227"/>
                  <a:pt x="83" y="224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14" y="164"/>
                  <a:pt x="114" y="164"/>
                  <a:pt x="114" y="164"/>
                </a:cubicBezTo>
                <a:close/>
                <a:moveTo>
                  <a:pt x="108" y="80"/>
                </a:moveTo>
                <a:cubicBezTo>
                  <a:pt x="221" y="188"/>
                  <a:pt x="221" y="188"/>
                  <a:pt x="221" y="188"/>
                </a:cubicBezTo>
                <a:cubicBezTo>
                  <a:pt x="232" y="198"/>
                  <a:pt x="232" y="216"/>
                  <a:pt x="221" y="227"/>
                </a:cubicBezTo>
                <a:cubicBezTo>
                  <a:pt x="221" y="227"/>
                  <a:pt x="221" y="227"/>
                  <a:pt x="221" y="227"/>
                </a:cubicBezTo>
                <a:cubicBezTo>
                  <a:pt x="210" y="238"/>
                  <a:pt x="191" y="239"/>
                  <a:pt x="181" y="227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70" y="115"/>
                  <a:pt x="58" y="118"/>
                  <a:pt x="44" y="116"/>
                </a:cubicBezTo>
                <a:cubicBezTo>
                  <a:pt x="0" y="60"/>
                  <a:pt x="0" y="60"/>
                  <a:pt x="0" y="60"/>
                </a:cubicBezTo>
                <a:cubicBezTo>
                  <a:pt x="10" y="49"/>
                  <a:pt x="10" y="49"/>
                  <a:pt x="10" y="49"/>
                </a:cubicBezTo>
                <a:cubicBezTo>
                  <a:pt x="41" y="77"/>
                  <a:pt x="41" y="77"/>
                  <a:pt x="41" y="77"/>
                </a:cubicBezTo>
                <a:cubicBezTo>
                  <a:pt x="66" y="67"/>
                  <a:pt x="66" y="67"/>
                  <a:pt x="66" y="67"/>
                </a:cubicBezTo>
                <a:cubicBezTo>
                  <a:pt x="76" y="42"/>
                  <a:pt x="76" y="42"/>
                  <a:pt x="76" y="42"/>
                </a:cubicBezTo>
                <a:cubicBezTo>
                  <a:pt x="48" y="11"/>
                  <a:pt x="48" y="11"/>
                  <a:pt x="48" y="11"/>
                </a:cubicBezTo>
                <a:cubicBezTo>
                  <a:pt x="59" y="0"/>
                  <a:pt x="59" y="0"/>
                  <a:pt x="59" y="0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7" y="58"/>
                  <a:pt x="114" y="70"/>
                  <a:pt x="108" y="80"/>
                </a:cubicBezTo>
                <a:close/>
                <a:moveTo>
                  <a:pt x="227" y="8"/>
                </a:moveTo>
                <a:cubicBezTo>
                  <a:pt x="192" y="28"/>
                  <a:pt x="192" y="28"/>
                  <a:pt x="192" y="28"/>
                </a:cubicBezTo>
                <a:cubicBezTo>
                  <a:pt x="197" y="45"/>
                  <a:pt x="197" y="45"/>
                  <a:pt x="197" y="45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61" y="116"/>
                  <a:pt x="161" y="116"/>
                  <a:pt x="161" y="116"/>
                </a:cubicBezTo>
                <a:cubicBezTo>
                  <a:pt x="214" y="63"/>
                  <a:pt x="214" y="63"/>
                  <a:pt x="214" y="63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52" y="33"/>
                  <a:pt x="252" y="33"/>
                  <a:pt x="252" y="33"/>
                </a:cubicBezTo>
                <a:cubicBezTo>
                  <a:pt x="239" y="21"/>
                  <a:pt x="239" y="21"/>
                  <a:pt x="239" y="21"/>
                </a:cubicBezTo>
                <a:lnTo>
                  <a:pt x="227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1E0734-E12B-43C8-8CD2-6A8FE0ABDA2C}"/>
              </a:ext>
            </a:extLst>
          </p:cNvPr>
          <p:cNvGrpSpPr/>
          <p:nvPr/>
        </p:nvGrpSpPr>
        <p:grpSpPr>
          <a:xfrm>
            <a:off x="3551027" y="2136744"/>
            <a:ext cx="577220" cy="432419"/>
            <a:chOff x="10648950" y="5233988"/>
            <a:chExt cx="923925" cy="692150"/>
          </a:xfrm>
          <a:solidFill>
            <a:schemeClr val="bg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A83E5A9-7800-426C-9BB5-F1BB68A99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25" y="5519738"/>
              <a:ext cx="184150" cy="157163"/>
            </a:xfrm>
            <a:custGeom>
              <a:avLst/>
              <a:gdLst>
                <a:gd name="T0" fmla="*/ 232 w 232"/>
                <a:gd name="T1" fmla="*/ 99 h 198"/>
                <a:gd name="T2" fmla="*/ 232 w 232"/>
                <a:gd name="T3" fmla="*/ 99 h 198"/>
                <a:gd name="T4" fmla="*/ 96 w 232"/>
                <a:gd name="T5" fmla="*/ 194 h 198"/>
                <a:gd name="T6" fmla="*/ 96 w 232"/>
                <a:gd name="T7" fmla="*/ 194 h 198"/>
                <a:gd name="T8" fmla="*/ 91 w 232"/>
                <a:gd name="T9" fmla="*/ 197 h 198"/>
                <a:gd name="T10" fmla="*/ 85 w 232"/>
                <a:gd name="T11" fmla="*/ 198 h 198"/>
                <a:gd name="T12" fmla="*/ 81 w 232"/>
                <a:gd name="T13" fmla="*/ 198 h 198"/>
                <a:gd name="T14" fmla="*/ 78 w 232"/>
                <a:gd name="T15" fmla="*/ 195 h 198"/>
                <a:gd name="T16" fmla="*/ 75 w 232"/>
                <a:gd name="T17" fmla="*/ 192 h 198"/>
                <a:gd name="T18" fmla="*/ 74 w 232"/>
                <a:gd name="T19" fmla="*/ 188 h 198"/>
                <a:gd name="T20" fmla="*/ 74 w 232"/>
                <a:gd name="T21" fmla="*/ 184 h 198"/>
                <a:gd name="T22" fmla="*/ 75 w 232"/>
                <a:gd name="T23" fmla="*/ 178 h 198"/>
                <a:gd name="T24" fmla="*/ 89 w 232"/>
                <a:gd name="T25" fmla="*/ 132 h 198"/>
                <a:gd name="T26" fmla="*/ 0 w 232"/>
                <a:gd name="T27" fmla="*/ 132 h 198"/>
                <a:gd name="T28" fmla="*/ 0 w 232"/>
                <a:gd name="T29" fmla="*/ 65 h 198"/>
                <a:gd name="T30" fmla="*/ 89 w 232"/>
                <a:gd name="T31" fmla="*/ 65 h 198"/>
                <a:gd name="T32" fmla="*/ 75 w 232"/>
                <a:gd name="T33" fmla="*/ 19 h 198"/>
                <a:gd name="T34" fmla="*/ 75 w 232"/>
                <a:gd name="T35" fmla="*/ 19 h 198"/>
                <a:gd name="T36" fmla="*/ 74 w 232"/>
                <a:gd name="T37" fmla="*/ 14 h 198"/>
                <a:gd name="T38" fmla="*/ 74 w 232"/>
                <a:gd name="T39" fmla="*/ 9 h 198"/>
                <a:gd name="T40" fmla="*/ 75 w 232"/>
                <a:gd name="T41" fmla="*/ 5 h 198"/>
                <a:gd name="T42" fmla="*/ 78 w 232"/>
                <a:gd name="T43" fmla="*/ 2 h 198"/>
                <a:gd name="T44" fmla="*/ 81 w 232"/>
                <a:gd name="T45" fmla="*/ 0 h 198"/>
                <a:gd name="T46" fmla="*/ 85 w 232"/>
                <a:gd name="T47" fmla="*/ 0 h 198"/>
                <a:gd name="T48" fmla="*/ 91 w 232"/>
                <a:gd name="T49" fmla="*/ 1 h 198"/>
                <a:gd name="T50" fmla="*/ 96 w 232"/>
                <a:gd name="T51" fmla="*/ 4 h 198"/>
                <a:gd name="T52" fmla="*/ 96 w 232"/>
                <a:gd name="T53" fmla="*/ 4 h 198"/>
                <a:gd name="T54" fmla="*/ 232 w 232"/>
                <a:gd name="T55" fmla="*/ 99 h 198"/>
                <a:gd name="T56" fmla="*/ 232 w 232"/>
                <a:gd name="T57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198">
                  <a:moveTo>
                    <a:pt x="232" y="99"/>
                  </a:moveTo>
                  <a:lnTo>
                    <a:pt x="232" y="99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97"/>
                  </a:lnTo>
                  <a:lnTo>
                    <a:pt x="85" y="198"/>
                  </a:lnTo>
                  <a:lnTo>
                    <a:pt x="81" y="198"/>
                  </a:lnTo>
                  <a:lnTo>
                    <a:pt x="78" y="195"/>
                  </a:lnTo>
                  <a:lnTo>
                    <a:pt x="75" y="192"/>
                  </a:lnTo>
                  <a:lnTo>
                    <a:pt x="74" y="188"/>
                  </a:lnTo>
                  <a:lnTo>
                    <a:pt x="74" y="184"/>
                  </a:lnTo>
                  <a:lnTo>
                    <a:pt x="75" y="178"/>
                  </a:lnTo>
                  <a:lnTo>
                    <a:pt x="89" y="132"/>
                  </a:lnTo>
                  <a:lnTo>
                    <a:pt x="0" y="132"/>
                  </a:lnTo>
                  <a:lnTo>
                    <a:pt x="0" y="65"/>
                  </a:lnTo>
                  <a:lnTo>
                    <a:pt x="89" y="65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4" y="14"/>
                  </a:lnTo>
                  <a:lnTo>
                    <a:pt x="74" y="9"/>
                  </a:lnTo>
                  <a:lnTo>
                    <a:pt x="75" y="5"/>
                  </a:lnTo>
                  <a:lnTo>
                    <a:pt x="78" y="2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91" y="1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232" y="99"/>
                  </a:lnTo>
                  <a:lnTo>
                    <a:pt x="23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6DE3C92-09CD-40A8-BA78-99D404A81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0" y="5330826"/>
              <a:ext cx="473075" cy="295275"/>
            </a:xfrm>
            <a:custGeom>
              <a:avLst/>
              <a:gdLst>
                <a:gd name="T0" fmla="*/ 246 w 596"/>
                <a:gd name="T1" fmla="*/ 249 h 372"/>
                <a:gd name="T2" fmla="*/ 327 w 596"/>
                <a:gd name="T3" fmla="*/ 249 h 372"/>
                <a:gd name="T4" fmla="*/ 302 w 596"/>
                <a:gd name="T5" fmla="*/ 335 h 372"/>
                <a:gd name="T6" fmla="*/ 302 w 596"/>
                <a:gd name="T7" fmla="*/ 335 h 372"/>
                <a:gd name="T8" fmla="*/ 299 w 596"/>
                <a:gd name="T9" fmla="*/ 345 h 372"/>
                <a:gd name="T10" fmla="*/ 299 w 596"/>
                <a:gd name="T11" fmla="*/ 355 h 372"/>
                <a:gd name="T12" fmla="*/ 302 w 596"/>
                <a:gd name="T13" fmla="*/ 362 h 372"/>
                <a:gd name="T14" fmla="*/ 306 w 596"/>
                <a:gd name="T15" fmla="*/ 368 h 372"/>
                <a:gd name="T16" fmla="*/ 313 w 596"/>
                <a:gd name="T17" fmla="*/ 370 h 372"/>
                <a:gd name="T18" fmla="*/ 320 w 596"/>
                <a:gd name="T19" fmla="*/ 372 h 372"/>
                <a:gd name="T20" fmla="*/ 330 w 596"/>
                <a:gd name="T21" fmla="*/ 369 h 372"/>
                <a:gd name="T22" fmla="*/ 340 w 596"/>
                <a:gd name="T23" fmla="*/ 363 h 372"/>
                <a:gd name="T24" fmla="*/ 340 w 596"/>
                <a:gd name="T25" fmla="*/ 363 h 372"/>
                <a:gd name="T26" fmla="*/ 478 w 596"/>
                <a:gd name="T27" fmla="*/ 267 h 372"/>
                <a:gd name="T28" fmla="*/ 596 w 596"/>
                <a:gd name="T29" fmla="*/ 186 h 372"/>
                <a:gd name="T30" fmla="*/ 596 w 596"/>
                <a:gd name="T31" fmla="*/ 186 h 372"/>
                <a:gd name="T32" fmla="*/ 478 w 596"/>
                <a:gd name="T33" fmla="*/ 105 h 372"/>
                <a:gd name="T34" fmla="*/ 340 w 596"/>
                <a:gd name="T35" fmla="*/ 8 h 372"/>
                <a:gd name="T36" fmla="*/ 340 w 596"/>
                <a:gd name="T37" fmla="*/ 8 h 372"/>
                <a:gd name="T38" fmla="*/ 330 w 596"/>
                <a:gd name="T39" fmla="*/ 3 h 372"/>
                <a:gd name="T40" fmla="*/ 320 w 596"/>
                <a:gd name="T41" fmla="*/ 0 h 372"/>
                <a:gd name="T42" fmla="*/ 313 w 596"/>
                <a:gd name="T43" fmla="*/ 1 h 372"/>
                <a:gd name="T44" fmla="*/ 306 w 596"/>
                <a:gd name="T45" fmla="*/ 4 h 372"/>
                <a:gd name="T46" fmla="*/ 302 w 596"/>
                <a:gd name="T47" fmla="*/ 10 h 372"/>
                <a:gd name="T48" fmla="*/ 299 w 596"/>
                <a:gd name="T49" fmla="*/ 18 h 372"/>
                <a:gd name="T50" fmla="*/ 299 w 596"/>
                <a:gd name="T51" fmla="*/ 27 h 372"/>
                <a:gd name="T52" fmla="*/ 302 w 596"/>
                <a:gd name="T53" fmla="*/ 38 h 372"/>
                <a:gd name="T54" fmla="*/ 327 w 596"/>
                <a:gd name="T55" fmla="*/ 123 h 372"/>
                <a:gd name="T56" fmla="*/ 0 w 596"/>
                <a:gd name="T57" fmla="*/ 123 h 372"/>
                <a:gd name="T58" fmla="*/ 0 w 596"/>
                <a:gd name="T59" fmla="*/ 249 h 372"/>
                <a:gd name="T60" fmla="*/ 181 w 596"/>
                <a:gd name="T61" fmla="*/ 249 h 372"/>
                <a:gd name="T62" fmla="*/ 246 w 596"/>
                <a:gd name="T63" fmla="*/ 24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6" h="372">
                  <a:moveTo>
                    <a:pt x="246" y="249"/>
                  </a:moveTo>
                  <a:lnTo>
                    <a:pt x="327" y="249"/>
                  </a:lnTo>
                  <a:lnTo>
                    <a:pt x="302" y="335"/>
                  </a:lnTo>
                  <a:lnTo>
                    <a:pt x="302" y="335"/>
                  </a:lnTo>
                  <a:lnTo>
                    <a:pt x="299" y="345"/>
                  </a:lnTo>
                  <a:lnTo>
                    <a:pt x="299" y="355"/>
                  </a:lnTo>
                  <a:lnTo>
                    <a:pt x="302" y="362"/>
                  </a:lnTo>
                  <a:lnTo>
                    <a:pt x="306" y="368"/>
                  </a:lnTo>
                  <a:lnTo>
                    <a:pt x="313" y="370"/>
                  </a:lnTo>
                  <a:lnTo>
                    <a:pt x="320" y="372"/>
                  </a:lnTo>
                  <a:lnTo>
                    <a:pt x="330" y="369"/>
                  </a:lnTo>
                  <a:lnTo>
                    <a:pt x="340" y="363"/>
                  </a:lnTo>
                  <a:lnTo>
                    <a:pt x="340" y="363"/>
                  </a:lnTo>
                  <a:lnTo>
                    <a:pt x="478" y="267"/>
                  </a:lnTo>
                  <a:lnTo>
                    <a:pt x="596" y="186"/>
                  </a:lnTo>
                  <a:lnTo>
                    <a:pt x="596" y="186"/>
                  </a:lnTo>
                  <a:lnTo>
                    <a:pt x="478" y="105"/>
                  </a:lnTo>
                  <a:lnTo>
                    <a:pt x="340" y="8"/>
                  </a:lnTo>
                  <a:lnTo>
                    <a:pt x="340" y="8"/>
                  </a:lnTo>
                  <a:lnTo>
                    <a:pt x="330" y="3"/>
                  </a:lnTo>
                  <a:lnTo>
                    <a:pt x="320" y="0"/>
                  </a:lnTo>
                  <a:lnTo>
                    <a:pt x="313" y="1"/>
                  </a:lnTo>
                  <a:lnTo>
                    <a:pt x="306" y="4"/>
                  </a:lnTo>
                  <a:lnTo>
                    <a:pt x="302" y="10"/>
                  </a:lnTo>
                  <a:lnTo>
                    <a:pt x="299" y="18"/>
                  </a:lnTo>
                  <a:lnTo>
                    <a:pt x="299" y="27"/>
                  </a:lnTo>
                  <a:lnTo>
                    <a:pt x="302" y="38"/>
                  </a:lnTo>
                  <a:lnTo>
                    <a:pt x="327" y="123"/>
                  </a:lnTo>
                  <a:lnTo>
                    <a:pt x="0" y="123"/>
                  </a:lnTo>
                  <a:lnTo>
                    <a:pt x="0" y="249"/>
                  </a:lnTo>
                  <a:lnTo>
                    <a:pt x="181" y="249"/>
                  </a:lnTo>
                  <a:lnTo>
                    <a:pt x="246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4BE92669-177B-4432-97B6-7AA4C0B80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0" y="5330826"/>
              <a:ext cx="473075" cy="295275"/>
            </a:xfrm>
            <a:custGeom>
              <a:avLst/>
              <a:gdLst>
                <a:gd name="T0" fmla="*/ 246 w 596"/>
                <a:gd name="T1" fmla="*/ 249 h 372"/>
                <a:gd name="T2" fmla="*/ 327 w 596"/>
                <a:gd name="T3" fmla="*/ 249 h 372"/>
                <a:gd name="T4" fmla="*/ 302 w 596"/>
                <a:gd name="T5" fmla="*/ 335 h 372"/>
                <a:gd name="T6" fmla="*/ 302 w 596"/>
                <a:gd name="T7" fmla="*/ 335 h 372"/>
                <a:gd name="T8" fmla="*/ 299 w 596"/>
                <a:gd name="T9" fmla="*/ 345 h 372"/>
                <a:gd name="T10" fmla="*/ 299 w 596"/>
                <a:gd name="T11" fmla="*/ 355 h 372"/>
                <a:gd name="T12" fmla="*/ 302 w 596"/>
                <a:gd name="T13" fmla="*/ 362 h 372"/>
                <a:gd name="T14" fmla="*/ 306 w 596"/>
                <a:gd name="T15" fmla="*/ 368 h 372"/>
                <a:gd name="T16" fmla="*/ 313 w 596"/>
                <a:gd name="T17" fmla="*/ 370 h 372"/>
                <a:gd name="T18" fmla="*/ 320 w 596"/>
                <a:gd name="T19" fmla="*/ 372 h 372"/>
                <a:gd name="T20" fmla="*/ 330 w 596"/>
                <a:gd name="T21" fmla="*/ 369 h 372"/>
                <a:gd name="T22" fmla="*/ 340 w 596"/>
                <a:gd name="T23" fmla="*/ 363 h 372"/>
                <a:gd name="T24" fmla="*/ 340 w 596"/>
                <a:gd name="T25" fmla="*/ 363 h 372"/>
                <a:gd name="T26" fmla="*/ 478 w 596"/>
                <a:gd name="T27" fmla="*/ 267 h 372"/>
                <a:gd name="T28" fmla="*/ 596 w 596"/>
                <a:gd name="T29" fmla="*/ 186 h 372"/>
                <a:gd name="T30" fmla="*/ 596 w 596"/>
                <a:gd name="T31" fmla="*/ 186 h 372"/>
                <a:gd name="T32" fmla="*/ 478 w 596"/>
                <a:gd name="T33" fmla="*/ 105 h 372"/>
                <a:gd name="T34" fmla="*/ 340 w 596"/>
                <a:gd name="T35" fmla="*/ 8 h 372"/>
                <a:gd name="T36" fmla="*/ 340 w 596"/>
                <a:gd name="T37" fmla="*/ 8 h 372"/>
                <a:gd name="T38" fmla="*/ 330 w 596"/>
                <a:gd name="T39" fmla="*/ 3 h 372"/>
                <a:gd name="T40" fmla="*/ 320 w 596"/>
                <a:gd name="T41" fmla="*/ 0 h 372"/>
                <a:gd name="T42" fmla="*/ 313 w 596"/>
                <a:gd name="T43" fmla="*/ 1 h 372"/>
                <a:gd name="T44" fmla="*/ 306 w 596"/>
                <a:gd name="T45" fmla="*/ 4 h 372"/>
                <a:gd name="T46" fmla="*/ 302 w 596"/>
                <a:gd name="T47" fmla="*/ 10 h 372"/>
                <a:gd name="T48" fmla="*/ 299 w 596"/>
                <a:gd name="T49" fmla="*/ 18 h 372"/>
                <a:gd name="T50" fmla="*/ 299 w 596"/>
                <a:gd name="T51" fmla="*/ 27 h 372"/>
                <a:gd name="T52" fmla="*/ 302 w 596"/>
                <a:gd name="T53" fmla="*/ 38 h 372"/>
                <a:gd name="T54" fmla="*/ 327 w 596"/>
                <a:gd name="T55" fmla="*/ 123 h 372"/>
                <a:gd name="T56" fmla="*/ 0 w 596"/>
                <a:gd name="T57" fmla="*/ 123 h 372"/>
                <a:gd name="T58" fmla="*/ 0 w 596"/>
                <a:gd name="T59" fmla="*/ 249 h 372"/>
                <a:gd name="T60" fmla="*/ 181 w 596"/>
                <a:gd name="T61" fmla="*/ 24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6" h="372">
                  <a:moveTo>
                    <a:pt x="246" y="249"/>
                  </a:moveTo>
                  <a:lnTo>
                    <a:pt x="327" y="249"/>
                  </a:lnTo>
                  <a:lnTo>
                    <a:pt x="302" y="335"/>
                  </a:lnTo>
                  <a:lnTo>
                    <a:pt x="302" y="335"/>
                  </a:lnTo>
                  <a:lnTo>
                    <a:pt x="299" y="345"/>
                  </a:lnTo>
                  <a:lnTo>
                    <a:pt x="299" y="355"/>
                  </a:lnTo>
                  <a:lnTo>
                    <a:pt x="302" y="362"/>
                  </a:lnTo>
                  <a:lnTo>
                    <a:pt x="306" y="368"/>
                  </a:lnTo>
                  <a:lnTo>
                    <a:pt x="313" y="370"/>
                  </a:lnTo>
                  <a:lnTo>
                    <a:pt x="320" y="372"/>
                  </a:lnTo>
                  <a:lnTo>
                    <a:pt x="330" y="369"/>
                  </a:lnTo>
                  <a:lnTo>
                    <a:pt x="340" y="363"/>
                  </a:lnTo>
                  <a:lnTo>
                    <a:pt x="340" y="363"/>
                  </a:lnTo>
                  <a:lnTo>
                    <a:pt x="478" y="267"/>
                  </a:lnTo>
                  <a:lnTo>
                    <a:pt x="596" y="186"/>
                  </a:lnTo>
                  <a:lnTo>
                    <a:pt x="596" y="186"/>
                  </a:lnTo>
                  <a:lnTo>
                    <a:pt x="478" y="105"/>
                  </a:lnTo>
                  <a:lnTo>
                    <a:pt x="340" y="8"/>
                  </a:lnTo>
                  <a:lnTo>
                    <a:pt x="340" y="8"/>
                  </a:lnTo>
                  <a:lnTo>
                    <a:pt x="330" y="3"/>
                  </a:lnTo>
                  <a:lnTo>
                    <a:pt x="320" y="0"/>
                  </a:lnTo>
                  <a:lnTo>
                    <a:pt x="313" y="1"/>
                  </a:lnTo>
                  <a:lnTo>
                    <a:pt x="306" y="4"/>
                  </a:lnTo>
                  <a:lnTo>
                    <a:pt x="302" y="10"/>
                  </a:lnTo>
                  <a:lnTo>
                    <a:pt x="299" y="18"/>
                  </a:lnTo>
                  <a:lnTo>
                    <a:pt x="299" y="27"/>
                  </a:lnTo>
                  <a:lnTo>
                    <a:pt x="302" y="38"/>
                  </a:lnTo>
                  <a:lnTo>
                    <a:pt x="327" y="123"/>
                  </a:lnTo>
                  <a:lnTo>
                    <a:pt x="0" y="123"/>
                  </a:lnTo>
                  <a:lnTo>
                    <a:pt x="0" y="249"/>
                  </a:lnTo>
                  <a:lnTo>
                    <a:pt x="181" y="24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DFA56B5C-F8A4-476A-BE7A-96DC2AEF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2013" y="5634038"/>
              <a:ext cx="374650" cy="109538"/>
            </a:xfrm>
            <a:custGeom>
              <a:avLst/>
              <a:gdLst>
                <a:gd name="T0" fmla="*/ 191 w 471"/>
                <a:gd name="T1" fmla="*/ 92 h 138"/>
                <a:gd name="T2" fmla="*/ 370 w 471"/>
                <a:gd name="T3" fmla="*/ 92 h 138"/>
                <a:gd name="T4" fmla="*/ 362 w 471"/>
                <a:gd name="T5" fmla="*/ 124 h 138"/>
                <a:gd name="T6" fmla="*/ 362 w 471"/>
                <a:gd name="T7" fmla="*/ 124 h 138"/>
                <a:gd name="T8" fmla="*/ 360 w 471"/>
                <a:gd name="T9" fmla="*/ 129 h 138"/>
                <a:gd name="T10" fmla="*/ 360 w 471"/>
                <a:gd name="T11" fmla="*/ 133 h 138"/>
                <a:gd name="T12" fmla="*/ 362 w 471"/>
                <a:gd name="T13" fmla="*/ 136 h 138"/>
                <a:gd name="T14" fmla="*/ 363 w 471"/>
                <a:gd name="T15" fmla="*/ 137 h 138"/>
                <a:gd name="T16" fmla="*/ 365 w 471"/>
                <a:gd name="T17" fmla="*/ 138 h 138"/>
                <a:gd name="T18" fmla="*/ 367 w 471"/>
                <a:gd name="T19" fmla="*/ 138 h 138"/>
                <a:gd name="T20" fmla="*/ 372 w 471"/>
                <a:gd name="T21" fmla="*/ 137 h 138"/>
                <a:gd name="T22" fmla="*/ 374 w 471"/>
                <a:gd name="T23" fmla="*/ 136 h 138"/>
                <a:gd name="T24" fmla="*/ 374 w 471"/>
                <a:gd name="T25" fmla="*/ 136 h 138"/>
                <a:gd name="T26" fmla="*/ 471 w 471"/>
                <a:gd name="T27" fmla="*/ 69 h 138"/>
                <a:gd name="T28" fmla="*/ 471 w 471"/>
                <a:gd name="T29" fmla="*/ 69 h 138"/>
                <a:gd name="T30" fmla="*/ 374 w 471"/>
                <a:gd name="T31" fmla="*/ 3 h 138"/>
                <a:gd name="T32" fmla="*/ 374 w 471"/>
                <a:gd name="T33" fmla="*/ 3 h 138"/>
                <a:gd name="T34" fmla="*/ 372 w 471"/>
                <a:gd name="T35" fmla="*/ 1 h 138"/>
                <a:gd name="T36" fmla="*/ 367 w 471"/>
                <a:gd name="T37" fmla="*/ 0 h 138"/>
                <a:gd name="T38" fmla="*/ 365 w 471"/>
                <a:gd name="T39" fmla="*/ 0 h 138"/>
                <a:gd name="T40" fmla="*/ 363 w 471"/>
                <a:gd name="T41" fmla="*/ 1 h 138"/>
                <a:gd name="T42" fmla="*/ 362 w 471"/>
                <a:gd name="T43" fmla="*/ 3 h 138"/>
                <a:gd name="T44" fmla="*/ 360 w 471"/>
                <a:gd name="T45" fmla="*/ 6 h 138"/>
                <a:gd name="T46" fmla="*/ 360 w 471"/>
                <a:gd name="T47" fmla="*/ 10 h 138"/>
                <a:gd name="T48" fmla="*/ 362 w 471"/>
                <a:gd name="T49" fmla="*/ 14 h 138"/>
                <a:gd name="T50" fmla="*/ 370 w 471"/>
                <a:gd name="T51" fmla="*/ 46 h 138"/>
                <a:gd name="T52" fmla="*/ 0 w 471"/>
                <a:gd name="T53" fmla="*/ 46 h 138"/>
                <a:gd name="T54" fmla="*/ 0 w 471"/>
                <a:gd name="T55" fmla="*/ 92 h 138"/>
                <a:gd name="T56" fmla="*/ 126 w 471"/>
                <a:gd name="T57" fmla="*/ 92 h 138"/>
                <a:gd name="T58" fmla="*/ 191 w 471"/>
                <a:gd name="T59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138">
                  <a:moveTo>
                    <a:pt x="191" y="92"/>
                  </a:moveTo>
                  <a:lnTo>
                    <a:pt x="370" y="92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0" y="129"/>
                  </a:lnTo>
                  <a:lnTo>
                    <a:pt x="360" y="133"/>
                  </a:lnTo>
                  <a:lnTo>
                    <a:pt x="362" y="136"/>
                  </a:lnTo>
                  <a:lnTo>
                    <a:pt x="363" y="137"/>
                  </a:lnTo>
                  <a:lnTo>
                    <a:pt x="365" y="138"/>
                  </a:lnTo>
                  <a:lnTo>
                    <a:pt x="367" y="138"/>
                  </a:lnTo>
                  <a:lnTo>
                    <a:pt x="372" y="137"/>
                  </a:lnTo>
                  <a:lnTo>
                    <a:pt x="374" y="136"/>
                  </a:lnTo>
                  <a:lnTo>
                    <a:pt x="374" y="136"/>
                  </a:lnTo>
                  <a:lnTo>
                    <a:pt x="471" y="69"/>
                  </a:lnTo>
                  <a:lnTo>
                    <a:pt x="471" y="69"/>
                  </a:lnTo>
                  <a:lnTo>
                    <a:pt x="374" y="3"/>
                  </a:lnTo>
                  <a:lnTo>
                    <a:pt x="374" y="3"/>
                  </a:lnTo>
                  <a:lnTo>
                    <a:pt x="372" y="1"/>
                  </a:lnTo>
                  <a:lnTo>
                    <a:pt x="367" y="0"/>
                  </a:lnTo>
                  <a:lnTo>
                    <a:pt x="365" y="0"/>
                  </a:lnTo>
                  <a:lnTo>
                    <a:pt x="363" y="1"/>
                  </a:lnTo>
                  <a:lnTo>
                    <a:pt x="362" y="3"/>
                  </a:lnTo>
                  <a:lnTo>
                    <a:pt x="360" y="6"/>
                  </a:lnTo>
                  <a:lnTo>
                    <a:pt x="360" y="10"/>
                  </a:lnTo>
                  <a:lnTo>
                    <a:pt x="362" y="14"/>
                  </a:lnTo>
                  <a:lnTo>
                    <a:pt x="370" y="46"/>
                  </a:lnTo>
                  <a:lnTo>
                    <a:pt x="0" y="46"/>
                  </a:lnTo>
                  <a:lnTo>
                    <a:pt x="0" y="92"/>
                  </a:lnTo>
                  <a:lnTo>
                    <a:pt x="126" y="92"/>
                  </a:lnTo>
                  <a:lnTo>
                    <a:pt x="19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D55ECC63-4E41-4647-BD6A-78E4E5079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2013" y="5634038"/>
              <a:ext cx="374650" cy="109538"/>
            </a:xfrm>
            <a:custGeom>
              <a:avLst/>
              <a:gdLst>
                <a:gd name="T0" fmla="*/ 191 w 471"/>
                <a:gd name="T1" fmla="*/ 92 h 138"/>
                <a:gd name="T2" fmla="*/ 370 w 471"/>
                <a:gd name="T3" fmla="*/ 92 h 138"/>
                <a:gd name="T4" fmla="*/ 362 w 471"/>
                <a:gd name="T5" fmla="*/ 124 h 138"/>
                <a:gd name="T6" fmla="*/ 362 w 471"/>
                <a:gd name="T7" fmla="*/ 124 h 138"/>
                <a:gd name="T8" fmla="*/ 360 w 471"/>
                <a:gd name="T9" fmla="*/ 129 h 138"/>
                <a:gd name="T10" fmla="*/ 360 w 471"/>
                <a:gd name="T11" fmla="*/ 133 h 138"/>
                <a:gd name="T12" fmla="*/ 362 w 471"/>
                <a:gd name="T13" fmla="*/ 136 h 138"/>
                <a:gd name="T14" fmla="*/ 363 w 471"/>
                <a:gd name="T15" fmla="*/ 137 h 138"/>
                <a:gd name="T16" fmla="*/ 365 w 471"/>
                <a:gd name="T17" fmla="*/ 138 h 138"/>
                <a:gd name="T18" fmla="*/ 367 w 471"/>
                <a:gd name="T19" fmla="*/ 138 h 138"/>
                <a:gd name="T20" fmla="*/ 372 w 471"/>
                <a:gd name="T21" fmla="*/ 137 h 138"/>
                <a:gd name="T22" fmla="*/ 374 w 471"/>
                <a:gd name="T23" fmla="*/ 136 h 138"/>
                <a:gd name="T24" fmla="*/ 374 w 471"/>
                <a:gd name="T25" fmla="*/ 136 h 138"/>
                <a:gd name="T26" fmla="*/ 471 w 471"/>
                <a:gd name="T27" fmla="*/ 69 h 138"/>
                <a:gd name="T28" fmla="*/ 471 w 471"/>
                <a:gd name="T29" fmla="*/ 69 h 138"/>
                <a:gd name="T30" fmla="*/ 374 w 471"/>
                <a:gd name="T31" fmla="*/ 3 h 138"/>
                <a:gd name="T32" fmla="*/ 374 w 471"/>
                <a:gd name="T33" fmla="*/ 3 h 138"/>
                <a:gd name="T34" fmla="*/ 372 w 471"/>
                <a:gd name="T35" fmla="*/ 1 h 138"/>
                <a:gd name="T36" fmla="*/ 367 w 471"/>
                <a:gd name="T37" fmla="*/ 0 h 138"/>
                <a:gd name="T38" fmla="*/ 365 w 471"/>
                <a:gd name="T39" fmla="*/ 0 h 138"/>
                <a:gd name="T40" fmla="*/ 363 w 471"/>
                <a:gd name="T41" fmla="*/ 1 h 138"/>
                <a:gd name="T42" fmla="*/ 362 w 471"/>
                <a:gd name="T43" fmla="*/ 3 h 138"/>
                <a:gd name="T44" fmla="*/ 360 w 471"/>
                <a:gd name="T45" fmla="*/ 6 h 138"/>
                <a:gd name="T46" fmla="*/ 360 w 471"/>
                <a:gd name="T47" fmla="*/ 10 h 138"/>
                <a:gd name="T48" fmla="*/ 362 w 471"/>
                <a:gd name="T49" fmla="*/ 14 h 138"/>
                <a:gd name="T50" fmla="*/ 370 w 471"/>
                <a:gd name="T51" fmla="*/ 46 h 138"/>
                <a:gd name="T52" fmla="*/ 0 w 471"/>
                <a:gd name="T53" fmla="*/ 46 h 138"/>
                <a:gd name="T54" fmla="*/ 0 w 471"/>
                <a:gd name="T55" fmla="*/ 92 h 138"/>
                <a:gd name="T56" fmla="*/ 126 w 471"/>
                <a:gd name="T57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1" h="138">
                  <a:moveTo>
                    <a:pt x="191" y="92"/>
                  </a:moveTo>
                  <a:lnTo>
                    <a:pt x="370" y="92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0" y="129"/>
                  </a:lnTo>
                  <a:lnTo>
                    <a:pt x="360" y="133"/>
                  </a:lnTo>
                  <a:lnTo>
                    <a:pt x="362" y="136"/>
                  </a:lnTo>
                  <a:lnTo>
                    <a:pt x="363" y="137"/>
                  </a:lnTo>
                  <a:lnTo>
                    <a:pt x="365" y="138"/>
                  </a:lnTo>
                  <a:lnTo>
                    <a:pt x="367" y="138"/>
                  </a:lnTo>
                  <a:lnTo>
                    <a:pt x="372" y="137"/>
                  </a:lnTo>
                  <a:lnTo>
                    <a:pt x="374" y="136"/>
                  </a:lnTo>
                  <a:lnTo>
                    <a:pt x="374" y="136"/>
                  </a:lnTo>
                  <a:lnTo>
                    <a:pt x="471" y="69"/>
                  </a:lnTo>
                  <a:lnTo>
                    <a:pt x="471" y="69"/>
                  </a:lnTo>
                  <a:lnTo>
                    <a:pt x="374" y="3"/>
                  </a:lnTo>
                  <a:lnTo>
                    <a:pt x="374" y="3"/>
                  </a:lnTo>
                  <a:lnTo>
                    <a:pt x="372" y="1"/>
                  </a:lnTo>
                  <a:lnTo>
                    <a:pt x="367" y="0"/>
                  </a:lnTo>
                  <a:lnTo>
                    <a:pt x="365" y="0"/>
                  </a:lnTo>
                  <a:lnTo>
                    <a:pt x="363" y="1"/>
                  </a:lnTo>
                  <a:lnTo>
                    <a:pt x="362" y="3"/>
                  </a:lnTo>
                  <a:lnTo>
                    <a:pt x="360" y="6"/>
                  </a:lnTo>
                  <a:lnTo>
                    <a:pt x="360" y="10"/>
                  </a:lnTo>
                  <a:lnTo>
                    <a:pt x="362" y="14"/>
                  </a:lnTo>
                  <a:lnTo>
                    <a:pt x="370" y="46"/>
                  </a:lnTo>
                  <a:lnTo>
                    <a:pt x="0" y="46"/>
                  </a:lnTo>
                  <a:lnTo>
                    <a:pt x="0" y="92"/>
                  </a:lnTo>
                  <a:lnTo>
                    <a:pt x="126" y="9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352C4AA-FF99-4855-8477-5F9F01406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0" y="5233988"/>
              <a:ext cx="657225" cy="692150"/>
            </a:xfrm>
            <a:custGeom>
              <a:avLst/>
              <a:gdLst>
                <a:gd name="T0" fmla="*/ 597 w 829"/>
                <a:gd name="T1" fmla="*/ 778 h 872"/>
                <a:gd name="T2" fmla="*/ 594 w 829"/>
                <a:gd name="T3" fmla="*/ 790 h 872"/>
                <a:gd name="T4" fmla="*/ 584 w 829"/>
                <a:gd name="T5" fmla="*/ 802 h 872"/>
                <a:gd name="T6" fmla="*/ 569 w 829"/>
                <a:gd name="T7" fmla="*/ 806 h 872"/>
                <a:gd name="T8" fmla="*/ 88 w 829"/>
                <a:gd name="T9" fmla="*/ 806 h 872"/>
                <a:gd name="T10" fmla="*/ 74 w 829"/>
                <a:gd name="T11" fmla="*/ 798 h 872"/>
                <a:gd name="T12" fmla="*/ 66 w 829"/>
                <a:gd name="T13" fmla="*/ 784 h 872"/>
                <a:gd name="T14" fmla="*/ 66 w 829"/>
                <a:gd name="T15" fmla="*/ 94 h 872"/>
                <a:gd name="T16" fmla="*/ 71 w 829"/>
                <a:gd name="T17" fmla="*/ 78 h 872"/>
                <a:gd name="T18" fmla="*/ 82 w 829"/>
                <a:gd name="T19" fmla="*/ 67 h 872"/>
                <a:gd name="T20" fmla="*/ 569 w 829"/>
                <a:gd name="T21" fmla="*/ 66 h 872"/>
                <a:gd name="T22" fmla="*/ 580 w 829"/>
                <a:gd name="T23" fmla="*/ 67 h 872"/>
                <a:gd name="T24" fmla="*/ 592 w 829"/>
                <a:gd name="T25" fmla="*/ 78 h 872"/>
                <a:gd name="T26" fmla="*/ 597 w 829"/>
                <a:gd name="T27" fmla="*/ 94 h 872"/>
                <a:gd name="T28" fmla="*/ 662 w 829"/>
                <a:gd name="T29" fmla="*/ 94 h 872"/>
                <a:gd name="T30" fmla="*/ 661 w 829"/>
                <a:gd name="T31" fmla="*/ 74 h 872"/>
                <a:gd name="T32" fmla="*/ 651 w 829"/>
                <a:gd name="T33" fmla="*/ 49 h 872"/>
                <a:gd name="T34" fmla="*/ 634 w 829"/>
                <a:gd name="T35" fmla="*/ 27 h 872"/>
                <a:gd name="T36" fmla="*/ 613 w 829"/>
                <a:gd name="T37" fmla="*/ 11 h 872"/>
                <a:gd name="T38" fmla="*/ 587 w 829"/>
                <a:gd name="T39" fmla="*/ 1 h 872"/>
                <a:gd name="T40" fmla="*/ 94 w 829"/>
                <a:gd name="T41" fmla="*/ 0 h 872"/>
                <a:gd name="T42" fmla="*/ 75 w 829"/>
                <a:gd name="T43" fmla="*/ 1 h 872"/>
                <a:gd name="T44" fmla="*/ 49 w 829"/>
                <a:gd name="T45" fmla="*/ 11 h 872"/>
                <a:gd name="T46" fmla="*/ 28 w 829"/>
                <a:gd name="T47" fmla="*/ 27 h 872"/>
                <a:gd name="T48" fmla="*/ 11 w 829"/>
                <a:gd name="T49" fmla="*/ 49 h 872"/>
                <a:gd name="T50" fmla="*/ 1 w 829"/>
                <a:gd name="T51" fmla="*/ 74 h 872"/>
                <a:gd name="T52" fmla="*/ 0 w 829"/>
                <a:gd name="T53" fmla="*/ 778 h 872"/>
                <a:gd name="T54" fmla="*/ 1 w 829"/>
                <a:gd name="T55" fmla="*/ 797 h 872"/>
                <a:gd name="T56" fmla="*/ 11 w 829"/>
                <a:gd name="T57" fmla="*/ 823 h 872"/>
                <a:gd name="T58" fmla="*/ 28 w 829"/>
                <a:gd name="T59" fmla="*/ 844 h 872"/>
                <a:gd name="T60" fmla="*/ 49 w 829"/>
                <a:gd name="T61" fmla="*/ 861 h 872"/>
                <a:gd name="T62" fmla="*/ 75 w 829"/>
                <a:gd name="T63" fmla="*/ 871 h 872"/>
                <a:gd name="T64" fmla="*/ 569 w 829"/>
                <a:gd name="T65" fmla="*/ 872 h 872"/>
                <a:gd name="T66" fmla="*/ 587 w 829"/>
                <a:gd name="T67" fmla="*/ 871 h 872"/>
                <a:gd name="T68" fmla="*/ 613 w 829"/>
                <a:gd name="T69" fmla="*/ 861 h 872"/>
                <a:gd name="T70" fmla="*/ 634 w 829"/>
                <a:gd name="T71" fmla="*/ 844 h 872"/>
                <a:gd name="T72" fmla="*/ 651 w 829"/>
                <a:gd name="T73" fmla="*/ 823 h 872"/>
                <a:gd name="T74" fmla="*/ 661 w 829"/>
                <a:gd name="T75" fmla="*/ 797 h 872"/>
                <a:gd name="T76" fmla="*/ 662 w 829"/>
                <a:gd name="T77" fmla="*/ 709 h 872"/>
                <a:gd name="T78" fmla="*/ 735 w 829"/>
                <a:gd name="T79" fmla="*/ 736 h 872"/>
                <a:gd name="T80" fmla="*/ 736 w 829"/>
                <a:gd name="T81" fmla="*/ 746 h 872"/>
                <a:gd name="T82" fmla="*/ 743 w 829"/>
                <a:gd name="T83" fmla="*/ 748 h 872"/>
                <a:gd name="T84" fmla="*/ 829 w 829"/>
                <a:gd name="T85" fmla="*/ 689 h 872"/>
                <a:gd name="T86" fmla="*/ 746 w 829"/>
                <a:gd name="T87" fmla="*/ 632 h 872"/>
                <a:gd name="T88" fmla="*/ 738 w 829"/>
                <a:gd name="T89" fmla="*/ 630 h 872"/>
                <a:gd name="T90" fmla="*/ 734 w 829"/>
                <a:gd name="T91" fmla="*/ 634 h 872"/>
                <a:gd name="T92" fmla="*/ 662 w 829"/>
                <a:gd name="T93" fmla="*/ 669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9" h="872">
                  <a:moveTo>
                    <a:pt x="597" y="595"/>
                  </a:moveTo>
                  <a:lnTo>
                    <a:pt x="597" y="595"/>
                  </a:lnTo>
                  <a:lnTo>
                    <a:pt x="597" y="778"/>
                  </a:lnTo>
                  <a:lnTo>
                    <a:pt x="597" y="778"/>
                  </a:lnTo>
                  <a:lnTo>
                    <a:pt x="597" y="784"/>
                  </a:lnTo>
                  <a:lnTo>
                    <a:pt x="594" y="790"/>
                  </a:lnTo>
                  <a:lnTo>
                    <a:pt x="592" y="794"/>
                  </a:lnTo>
                  <a:lnTo>
                    <a:pt x="588" y="798"/>
                  </a:lnTo>
                  <a:lnTo>
                    <a:pt x="584" y="802"/>
                  </a:lnTo>
                  <a:lnTo>
                    <a:pt x="580" y="804"/>
                  </a:lnTo>
                  <a:lnTo>
                    <a:pt x="574" y="806"/>
                  </a:lnTo>
                  <a:lnTo>
                    <a:pt x="569" y="806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8" y="806"/>
                  </a:lnTo>
                  <a:lnTo>
                    <a:pt x="82" y="804"/>
                  </a:lnTo>
                  <a:lnTo>
                    <a:pt x="78" y="802"/>
                  </a:lnTo>
                  <a:lnTo>
                    <a:pt x="74" y="798"/>
                  </a:lnTo>
                  <a:lnTo>
                    <a:pt x="71" y="794"/>
                  </a:lnTo>
                  <a:lnTo>
                    <a:pt x="68" y="790"/>
                  </a:lnTo>
                  <a:lnTo>
                    <a:pt x="66" y="784"/>
                  </a:lnTo>
                  <a:lnTo>
                    <a:pt x="66" y="778"/>
                  </a:lnTo>
                  <a:lnTo>
                    <a:pt x="66" y="94"/>
                  </a:lnTo>
                  <a:lnTo>
                    <a:pt x="66" y="94"/>
                  </a:lnTo>
                  <a:lnTo>
                    <a:pt x="66" y="88"/>
                  </a:lnTo>
                  <a:lnTo>
                    <a:pt x="68" y="82"/>
                  </a:lnTo>
                  <a:lnTo>
                    <a:pt x="71" y="78"/>
                  </a:lnTo>
                  <a:lnTo>
                    <a:pt x="74" y="74"/>
                  </a:lnTo>
                  <a:lnTo>
                    <a:pt x="78" y="70"/>
                  </a:lnTo>
                  <a:lnTo>
                    <a:pt x="82" y="67"/>
                  </a:lnTo>
                  <a:lnTo>
                    <a:pt x="88" y="66"/>
                  </a:lnTo>
                  <a:lnTo>
                    <a:pt x="94" y="66"/>
                  </a:lnTo>
                  <a:lnTo>
                    <a:pt x="569" y="66"/>
                  </a:lnTo>
                  <a:lnTo>
                    <a:pt x="569" y="66"/>
                  </a:lnTo>
                  <a:lnTo>
                    <a:pt x="574" y="66"/>
                  </a:lnTo>
                  <a:lnTo>
                    <a:pt x="580" y="67"/>
                  </a:lnTo>
                  <a:lnTo>
                    <a:pt x="584" y="70"/>
                  </a:lnTo>
                  <a:lnTo>
                    <a:pt x="588" y="74"/>
                  </a:lnTo>
                  <a:lnTo>
                    <a:pt x="592" y="78"/>
                  </a:lnTo>
                  <a:lnTo>
                    <a:pt x="594" y="82"/>
                  </a:lnTo>
                  <a:lnTo>
                    <a:pt x="597" y="88"/>
                  </a:lnTo>
                  <a:lnTo>
                    <a:pt x="597" y="94"/>
                  </a:lnTo>
                  <a:lnTo>
                    <a:pt x="597" y="214"/>
                  </a:lnTo>
                  <a:lnTo>
                    <a:pt x="662" y="214"/>
                  </a:lnTo>
                  <a:lnTo>
                    <a:pt x="662" y="94"/>
                  </a:lnTo>
                  <a:lnTo>
                    <a:pt x="662" y="94"/>
                  </a:lnTo>
                  <a:lnTo>
                    <a:pt x="662" y="84"/>
                  </a:lnTo>
                  <a:lnTo>
                    <a:pt x="661" y="74"/>
                  </a:lnTo>
                  <a:lnTo>
                    <a:pt x="658" y="66"/>
                  </a:lnTo>
                  <a:lnTo>
                    <a:pt x="655" y="57"/>
                  </a:lnTo>
                  <a:lnTo>
                    <a:pt x="651" y="49"/>
                  </a:lnTo>
                  <a:lnTo>
                    <a:pt x="647" y="41"/>
                  </a:lnTo>
                  <a:lnTo>
                    <a:pt x="641" y="34"/>
                  </a:lnTo>
                  <a:lnTo>
                    <a:pt x="634" y="27"/>
                  </a:lnTo>
                  <a:lnTo>
                    <a:pt x="629" y="21"/>
                  </a:lnTo>
                  <a:lnTo>
                    <a:pt x="620" y="15"/>
                  </a:lnTo>
                  <a:lnTo>
                    <a:pt x="613" y="11"/>
                  </a:lnTo>
                  <a:lnTo>
                    <a:pt x="605" y="7"/>
                  </a:lnTo>
                  <a:lnTo>
                    <a:pt x="597" y="4"/>
                  </a:lnTo>
                  <a:lnTo>
                    <a:pt x="587" y="1"/>
                  </a:lnTo>
                  <a:lnTo>
                    <a:pt x="579" y="0"/>
                  </a:lnTo>
                  <a:lnTo>
                    <a:pt x="569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4" y="0"/>
                  </a:lnTo>
                  <a:lnTo>
                    <a:pt x="75" y="1"/>
                  </a:lnTo>
                  <a:lnTo>
                    <a:pt x="66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1" y="34"/>
                  </a:lnTo>
                  <a:lnTo>
                    <a:pt x="17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6"/>
                  </a:lnTo>
                  <a:lnTo>
                    <a:pt x="1" y="74"/>
                  </a:lnTo>
                  <a:lnTo>
                    <a:pt x="0" y="84"/>
                  </a:lnTo>
                  <a:lnTo>
                    <a:pt x="0" y="94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788"/>
                  </a:lnTo>
                  <a:lnTo>
                    <a:pt x="1" y="797"/>
                  </a:lnTo>
                  <a:lnTo>
                    <a:pt x="4" y="806"/>
                  </a:lnTo>
                  <a:lnTo>
                    <a:pt x="7" y="815"/>
                  </a:lnTo>
                  <a:lnTo>
                    <a:pt x="11" y="823"/>
                  </a:lnTo>
                  <a:lnTo>
                    <a:pt x="17" y="830"/>
                  </a:lnTo>
                  <a:lnTo>
                    <a:pt x="21" y="838"/>
                  </a:lnTo>
                  <a:lnTo>
                    <a:pt x="28" y="844"/>
                  </a:lnTo>
                  <a:lnTo>
                    <a:pt x="34" y="851"/>
                  </a:lnTo>
                  <a:lnTo>
                    <a:pt x="42" y="857"/>
                  </a:lnTo>
                  <a:lnTo>
                    <a:pt x="49" y="861"/>
                  </a:lnTo>
                  <a:lnTo>
                    <a:pt x="57" y="865"/>
                  </a:lnTo>
                  <a:lnTo>
                    <a:pt x="66" y="868"/>
                  </a:lnTo>
                  <a:lnTo>
                    <a:pt x="75" y="871"/>
                  </a:lnTo>
                  <a:lnTo>
                    <a:pt x="84" y="872"/>
                  </a:lnTo>
                  <a:lnTo>
                    <a:pt x="94" y="872"/>
                  </a:lnTo>
                  <a:lnTo>
                    <a:pt x="569" y="872"/>
                  </a:lnTo>
                  <a:lnTo>
                    <a:pt x="569" y="872"/>
                  </a:lnTo>
                  <a:lnTo>
                    <a:pt x="579" y="872"/>
                  </a:lnTo>
                  <a:lnTo>
                    <a:pt x="587" y="871"/>
                  </a:lnTo>
                  <a:lnTo>
                    <a:pt x="597" y="868"/>
                  </a:lnTo>
                  <a:lnTo>
                    <a:pt x="605" y="865"/>
                  </a:lnTo>
                  <a:lnTo>
                    <a:pt x="613" y="861"/>
                  </a:lnTo>
                  <a:lnTo>
                    <a:pt x="620" y="857"/>
                  </a:lnTo>
                  <a:lnTo>
                    <a:pt x="629" y="851"/>
                  </a:lnTo>
                  <a:lnTo>
                    <a:pt x="634" y="844"/>
                  </a:lnTo>
                  <a:lnTo>
                    <a:pt x="641" y="838"/>
                  </a:lnTo>
                  <a:lnTo>
                    <a:pt x="647" y="830"/>
                  </a:lnTo>
                  <a:lnTo>
                    <a:pt x="651" y="823"/>
                  </a:lnTo>
                  <a:lnTo>
                    <a:pt x="655" y="815"/>
                  </a:lnTo>
                  <a:lnTo>
                    <a:pt x="658" y="806"/>
                  </a:lnTo>
                  <a:lnTo>
                    <a:pt x="661" y="797"/>
                  </a:lnTo>
                  <a:lnTo>
                    <a:pt x="662" y="788"/>
                  </a:lnTo>
                  <a:lnTo>
                    <a:pt x="662" y="778"/>
                  </a:lnTo>
                  <a:lnTo>
                    <a:pt x="662" y="709"/>
                  </a:lnTo>
                  <a:lnTo>
                    <a:pt x="742" y="709"/>
                  </a:lnTo>
                  <a:lnTo>
                    <a:pt x="735" y="736"/>
                  </a:lnTo>
                  <a:lnTo>
                    <a:pt x="735" y="736"/>
                  </a:lnTo>
                  <a:lnTo>
                    <a:pt x="734" y="742"/>
                  </a:lnTo>
                  <a:lnTo>
                    <a:pt x="735" y="745"/>
                  </a:lnTo>
                  <a:lnTo>
                    <a:pt x="736" y="746"/>
                  </a:lnTo>
                  <a:lnTo>
                    <a:pt x="738" y="748"/>
                  </a:lnTo>
                  <a:lnTo>
                    <a:pt x="741" y="748"/>
                  </a:lnTo>
                  <a:lnTo>
                    <a:pt x="743" y="748"/>
                  </a:lnTo>
                  <a:lnTo>
                    <a:pt x="746" y="745"/>
                  </a:lnTo>
                  <a:lnTo>
                    <a:pt x="746" y="745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746" y="632"/>
                  </a:lnTo>
                  <a:lnTo>
                    <a:pt x="746" y="632"/>
                  </a:lnTo>
                  <a:lnTo>
                    <a:pt x="743" y="630"/>
                  </a:lnTo>
                  <a:lnTo>
                    <a:pt x="741" y="629"/>
                  </a:lnTo>
                  <a:lnTo>
                    <a:pt x="738" y="630"/>
                  </a:lnTo>
                  <a:lnTo>
                    <a:pt x="736" y="630"/>
                  </a:lnTo>
                  <a:lnTo>
                    <a:pt x="735" y="633"/>
                  </a:lnTo>
                  <a:lnTo>
                    <a:pt x="734" y="634"/>
                  </a:lnTo>
                  <a:lnTo>
                    <a:pt x="735" y="641"/>
                  </a:lnTo>
                  <a:lnTo>
                    <a:pt x="742" y="669"/>
                  </a:lnTo>
                  <a:lnTo>
                    <a:pt x="662" y="669"/>
                  </a:lnTo>
                  <a:lnTo>
                    <a:pt x="662" y="595"/>
                  </a:lnTo>
                  <a:lnTo>
                    <a:pt x="597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35CE595-4386-4A81-A5A5-7C7BC743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0" y="5233988"/>
              <a:ext cx="657225" cy="692150"/>
            </a:xfrm>
            <a:custGeom>
              <a:avLst/>
              <a:gdLst>
                <a:gd name="T0" fmla="*/ 597 w 829"/>
                <a:gd name="T1" fmla="*/ 778 h 872"/>
                <a:gd name="T2" fmla="*/ 594 w 829"/>
                <a:gd name="T3" fmla="*/ 790 h 872"/>
                <a:gd name="T4" fmla="*/ 584 w 829"/>
                <a:gd name="T5" fmla="*/ 802 h 872"/>
                <a:gd name="T6" fmla="*/ 569 w 829"/>
                <a:gd name="T7" fmla="*/ 806 h 872"/>
                <a:gd name="T8" fmla="*/ 88 w 829"/>
                <a:gd name="T9" fmla="*/ 806 h 872"/>
                <a:gd name="T10" fmla="*/ 74 w 829"/>
                <a:gd name="T11" fmla="*/ 798 h 872"/>
                <a:gd name="T12" fmla="*/ 66 w 829"/>
                <a:gd name="T13" fmla="*/ 784 h 872"/>
                <a:gd name="T14" fmla="*/ 66 w 829"/>
                <a:gd name="T15" fmla="*/ 94 h 872"/>
                <a:gd name="T16" fmla="*/ 71 w 829"/>
                <a:gd name="T17" fmla="*/ 78 h 872"/>
                <a:gd name="T18" fmla="*/ 82 w 829"/>
                <a:gd name="T19" fmla="*/ 67 h 872"/>
                <a:gd name="T20" fmla="*/ 569 w 829"/>
                <a:gd name="T21" fmla="*/ 66 h 872"/>
                <a:gd name="T22" fmla="*/ 580 w 829"/>
                <a:gd name="T23" fmla="*/ 67 h 872"/>
                <a:gd name="T24" fmla="*/ 592 w 829"/>
                <a:gd name="T25" fmla="*/ 78 h 872"/>
                <a:gd name="T26" fmla="*/ 597 w 829"/>
                <a:gd name="T27" fmla="*/ 94 h 872"/>
                <a:gd name="T28" fmla="*/ 662 w 829"/>
                <a:gd name="T29" fmla="*/ 94 h 872"/>
                <a:gd name="T30" fmla="*/ 661 w 829"/>
                <a:gd name="T31" fmla="*/ 74 h 872"/>
                <a:gd name="T32" fmla="*/ 651 w 829"/>
                <a:gd name="T33" fmla="*/ 49 h 872"/>
                <a:gd name="T34" fmla="*/ 634 w 829"/>
                <a:gd name="T35" fmla="*/ 27 h 872"/>
                <a:gd name="T36" fmla="*/ 613 w 829"/>
                <a:gd name="T37" fmla="*/ 11 h 872"/>
                <a:gd name="T38" fmla="*/ 587 w 829"/>
                <a:gd name="T39" fmla="*/ 1 h 872"/>
                <a:gd name="T40" fmla="*/ 94 w 829"/>
                <a:gd name="T41" fmla="*/ 0 h 872"/>
                <a:gd name="T42" fmla="*/ 75 w 829"/>
                <a:gd name="T43" fmla="*/ 1 h 872"/>
                <a:gd name="T44" fmla="*/ 49 w 829"/>
                <a:gd name="T45" fmla="*/ 11 h 872"/>
                <a:gd name="T46" fmla="*/ 28 w 829"/>
                <a:gd name="T47" fmla="*/ 27 h 872"/>
                <a:gd name="T48" fmla="*/ 11 w 829"/>
                <a:gd name="T49" fmla="*/ 49 h 872"/>
                <a:gd name="T50" fmla="*/ 1 w 829"/>
                <a:gd name="T51" fmla="*/ 74 h 872"/>
                <a:gd name="T52" fmla="*/ 0 w 829"/>
                <a:gd name="T53" fmla="*/ 778 h 872"/>
                <a:gd name="T54" fmla="*/ 1 w 829"/>
                <a:gd name="T55" fmla="*/ 797 h 872"/>
                <a:gd name="T56" fmla="*/ 11 w 829"/>
                <a:gd name="T57" fmla="*/ 823 h 872"/>
                <a:gd name="T58" fmla="*/ 28 w 829"/>
                <a:gd name="T59" fmla="*/ 844 h 872"/>
                <a:gd name="T60" fmla="*/ 49 w 829"/>
                <a:gd name="T61" fmla="*/ 861 h 872"/>
                <a:gd name="T62" fmla="*/ 75 w 829"/>
                <a:gd name="T63" fmla="*/ 871 h 872"/>
                <a:gd name="T64" fmla="*/ 569 w 829"/>
                <a:gd name="T65" fmla="*/ 872 h 872"/>
                <a:gd name="T66" fmla="*/ 587 w 829"/>
                <a:gd name="T67" fmla="*/ 871 h 872"/>
                <a:gd name="T68" fmla="*/ 613 w 829"/>
                <a:gd name="T69" fmla="*/ 861 h 872"/>
                <a:gd name="T70" fmla="*/ 634 w 829"/>
                <a:gd name="T71" fmla="*/ 844 h 872"/>
                <a:gd name="T72" fmla="*/ 651 w 829"/>
                <a:gd name="T73" fmla="*/ 823 h 872"/>
                <a:gd name="T74" fmla="*/ 661 w 829"/>
                <a:gd name="T75" fmla="*/ 797 h 872"/>
                <a:gd name="T76" fmla="*/ 662 w 829"/>
                <a:gd name="T77" fmla="*/ 709 h 872"/>
                <a:gd name="T78" fmla="*/ 735 w 829"/>
                <a:gd name="T79" fmla="*/ 736 h 872"/>
                <a:gd name="T80" fmla="*/ 736 w 829"/>
                <a:gd name="T81" fmla="*/ 746 h 872"/>
                <a:gd name="T82" fmla="*/ 743 w 829"/>
                <a:gd name="T83" fmla="*/ 748 h 872"/>
                <a:gd name="T84" fmla="*/ 829 w 829"/>
                <a:gd name="T85" fmla="*/ 689 h 872"/>
                <a:gd name="T86" fmla="*/ 746 w 829"/>
                <a:gd name="T87" fmla="*/ 632 h 872"/>
                <a:gd name="T88" fmla="*/ 738 w 829"/>
                <a:gd name="T89" fmla="*/ 630 h 872"/>
                <a:gd name="T90" fmla="*/ 734 w 829"/>
                <a:gd name="T91" fmla="*/ 634 h 872"/>
                <a:gd name="T92" fmla="*/ 662 w 829"/>
                <a:gd name="T93" fmla="*/ 669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9" h="872">
                  <a:moveTo>
                    <a:pt x="597" y="595"/>
                  </a:moveTo>
                  <a:lnTo>
                    <a:pt x="597" y="595"/>
                  </a:lnTo>
                  <a:lnTo>
                    <a:pt x="597" y="778"/>
                  </a:lnTo>
                  <a:lnTo>
                    <a:pt x="597" y="778"/>
                  </a:lnTo>
                  <a:lnTo>
                    <a:pt x="597" y="784"/>
                  </a:lnTo>
                  <a:lnTo>
                    <a:pt x="594" y="790"/>
                  </a:lnTo>
                  <a:lnTo>
                    <a:pt x="592" y="794"/>
                  </a:lnTo>
                  <a:lnTo>
                    <a:pt x="588" y="798"/>
                  </a:lnTo>
                  <a:lnTo>
                    <a:pt x="584" y="802"/>
                  </a:lnTo>
                  <a:lnTo>
                    <a:pt x="580" y="804"/>
                  </a:lnTo>
                  <a:lnTo>
                    <a:pt x="574" y="806"/>
                  </a:lnTo>
                  <a:lnTo>
                    <a:pt x="569" y="806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8" y="806"/>
                  </a:lnTo>
                  <a:lnTo>
                    <a:pt x="82" y="804"/>
                  </a:lnTo>
                  <a:lnTo>
                    <a:pt x="78" y="802"/>
                  </a:lnTo>
                  <a:lnTo>
                    <a:pt x="74" y="798"/>
                  </a:lnTo>
                  <a:lnTo>
                    <a:pt x="71" y="794"/>
                  </a:lnTo>
                  <a:lnTo>
                    <a:pt x="68" y="790"/>
                  </a:lnTo>
                  <a:lnTo>
                    <a:pt x="66" y="784"/>
                  </a:lnTo>
                  <a:lnTo>
                    <a:pt x="66" y="778"/>
                  </a:lnTo>
                  <a:lnTo>
                    <a:pt x="66" y="94"/>
                  </a:lnTo>
                  <a:lnTo>
                    <a:pt x="66" y="94"/>
                  </a:lnTo>
                  <a:lnTo>
                    <a:pt x="66" y="88"/>
                  </a:lnTo>
                  <a:lnTo>
                    <a:pt x="68" y="82"/>
                  </a:lnTo>
                  <a:lnTo>
                    <a:pt x="71" y="78"/>
                  </a:lnTo>
                  <a:lnTo>
                    <a:pt x="74" y="74"/>
                  </a:lnTo>
                  <a:lnTo>
                    <a:pt x="78" y="70"/>
                  </a:lnTo>
                  <a:lnTo>
                    <a:pt x="82" y="67"/>
                  </a:lnTo>
                  <a:lnTo>
                    <a:pt x="88" y="66"/>
                  </a:lnTo>
                  <a:lnTo>
                    <a:pt x="94" y="66"/>
                  </a:lnTo>
                  <a:lnTo>
                    <a:pt x="569" y="66"/>
                  </a:lnTo>
                  <a:lnTo>
                    <a:pt x="569" y="66"/>
                  </a:lnTo>
                  <a:lnTo>
                    <a:pt x="574" y="66"/>
                  </a:lnTo>
                  <a:lnTo>
                    <a:pt x="580" y="67"/>
                  </a:lnTo>
                  <a:lnTo>
                    <a:pt x="584" y="70"/>
                  </a:lnTo>
                  <a:lnTo>
                    <a:pt x="588" y="74"/>
                  </a:lnTo>
                  <a:lnTo>
                    <a:pt x="592" y="78"/>
                  </a:lnTo>
                  <a:lnTo>
                    <a:pt x="594" y="82"/>
                  </a:lnTo>
                  <a:lnTo>
                    <a:pt x="597" y="88"/>
                  </a:lnTo>
                  <a:lnTo>
                    <a:pt x="597" y="94"/>
                  </a:lnTo>
                  <a:lnTo>
                    <a:pt x="597" y="214"/>
                  </a:lnTo>
                  <a:lnTo>
                    <a:pt x="662" y="214"/>
                  </a:lnTo>
                  <a:lnTo>
                    <a:pt x="662" y="94"/>
                  </a:lnTo>
                  <a:lnTo>
                    <a:pt x="662" y="94"/>
                  </a:lnTo>
                  <a:lnTo>
                    <a:pt x="662" y="84"/>
                  </a:lnTo>
                  <a:lnTo>
                    <a:pt x="661" y="74"/>
                  </a:lnTo>
                  <a:lnTo>
                    <a:pt x="658" y="66"/>
                  </a:lnTo>
                  <a:lnTo>
                    <a:pt x="655" y="57"/>
                  </a:lnTo>
                  <a:lnTo>
                    <a:pt x="651" y="49"/>
                  </a:lnTo>
                  <a:lnTo>
                    <a:pt x="647" y="41"/>
                  </a:lnTo>
                  <a:lnTo>
                    <a:pt x="641" y="34"/>
                  </a:lnTo>
                  <a:lnTo>
                    <a:pt x="634" y="27"/>
                  </a:lnTo>
                  <a:lnTo>
                    <a:pt x="629" y="21"/>
                  </a:lnTo>
                  <a:lnTo>
                    <a:pt x="620" y="15"/>
                  </a:lnTo>
                  <a:lnTo>
                    <a:pt x="613" y="11"/>
                  </a:lnTo>
                  <a:lnTo>
                    <a:pt x="605" y="7"/>
                  </a:lnTo>
                  <a:lnTo>
                    <a:pt x="597" y="4"/>
                  </a:lnTo>
                  <a:lnTo>
                    <a:pt x="587" y="1"/>
                  </a:lnTo>
                  <a:lnTo>
                    <a:pt x="579" y="0"/>
                  </a:lnTo>
                  <a:lnTo>
                    <a:pt x="569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4" y="0"/>
                  </a:lnTo>
                  <a:lnTo>
                    <a:pt x="75" y="1"/>
                  </a:lnTo>
                  <a:lnTo>
                    <a:pt x="66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2" y="15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1" y="34"/>
                  </a:lnTo>
                  <a:lnTo>
                    <a:pt x="17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6"/>
                  </a:lnTo>
                  <a:lnTo>
                    <a:pt x="1" y="74"/>
                  </a:lnTo>
                  <a:lnTo>
                    <a:pt x="0" y="84"/>
                  </a:lnTo>
                  <a:lnTo>
                    <a:pt x="0" y="94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788"/>
                  </a:lnTo>
                  <a:lnTo>
                    <a:pt x="1" y="797"/>
                  </a:lnTo>
                  <a:lnTo>
                    <a:pt x="4" y="806"/>
                  </a:lnTo>
                  <a:lnTo>
                    <a:pt x="7" y="815"/>
                  </a:lnTo>
                  <a:lnTo>
                    <a:pt x="11" y="823"/>
                  </a:lnTo>
                  <a:lnTo>
                    <a:pt x="17" y="830"/>
                  </a:lnTo>
                  <a:lnTo>
                    <a:pt x="21" y="838"/>
                  </a:lnTo>
                  <a:lnTo>
                    <a:pt x="28" y="844"/>
                  </a:lnTo>
                  <a:lnTo>
                    <a:pt x="34" y="851"/>
                  </a:lnTo>
                  <a:lnTo>
                    <a:pt x="42" y="857"/>
                  </a:lnTo>
                  <a:lnTo>
                    <a:pt x="49" y="861"/>
                  </a:lnTo>
                  <a:lnTo>
                    <a:pt x="57" y="865"/>
                  </a:lnTo>
                  <a:lnTo>
                    <a:pt x="66" y="868"/>
                  </a:lnTo>
                  <a:lnTo>
                    <a:pt x="75" y="871"/>
                  </a:lnTo>
                  <a:lnTo>
                    <a:pt x="84" y="872"/>
                  </a:lnTo>
                  <a:lnTo>
                    <a:pt x="94" y="872"/>
                  </a:lnTo>
                  <a:lnTo>
                    <a:pt x="569" y="872"/>
                  </a:lnTo>
                  <a:lnTo>
                    <a:pt x="569" y="872"/>
                  </a:lnTo>
                  <a:lnTo>
                    <a:pt x="579" y="872"/>
                  </a:lnTo>
                  <a:lnTo>
                    <a:pt x="587" y="871"/>
                  </a:lnTo>
                  <a:lnTo>
                    <a:pt x="597" y="868"/>
                  </a:lnTo>
                  <a:lnTo>
                    <a:pt x="605" y="865"/>
                  </a:lnTo>
                  <a:lnTo>
                    <a:pt x="613" y="861"/>
                  </a:lnTo>
                  <a:lnTo>
                    <a:pt x="620" y="857"/>
                  </a:lnTo>
                  <a:lnTo>
                    <a:pt x="629" y="851"/>
                  </a:lnTo>
                  <a:lnTo>
                    <a:pt x="634" y="844"/>
                  </a:lnTo>
                  <a:lnTo>
                    <a:pt x="641" y="838"/>
                  </a:lnTo>
                  <a:lnTo>
                    <a:pt x="647" y="830"/>
                  </a:lnTo>
                  <a:lnTo>
                    <a:pt x="651" y="823"/>
                  </a:lnTo>
                  <a:lnTo>
                    <a:pt x="655" y="815"/>
                  </a:lnTo>
                  <a:lnTo>
                    <a:pt x="658" y="806"/>
                  </a:lnTo>
                  <a:lnTo>
                    <a:pt x="661" y="797"/>
                  </a:lnTo>
                  <a:lnTo>
                    <a:pt x="662" y="788"/>
                  </a:lnTo>
                  <a:lnTo>
                    <a:pt x="662" y="778"/>
                  </a:lnTo>
                  <a:lnTo>
                    <a:pt x="662" y="709"/>
                  </a:lnTo>
                  <a:lnTo>
                    <a:pt x="742" y="709"/>
                  </a:lnTo>
                  <a:lnTo>
                    <a:pt x="735" y="736"/>
                  </a:lnTo>
                  <a:lnTo>
                    <a:pt x="735" y="736"/>
                  </a:lnTo>
                  <a:lnTo>
                    <a:pt x="734" y="742"/>
                  </a:lnTo>
                  <a:lnTo>
                    <a:pt x="735" y="745"/>
                  </a:lnTo>
                  <a:lnTo>
                    <a:pt x="736" y="746"/>
                  </a:lnTo>
                  <a:lnTo>
                    <a:pt x="738" y="748"/>
                  </a:lnTo>
                  <a:lnTo>
                    <a:pt x="741" y="748"/>
                  </a:lnTo>
                  <a:lnTo>
                    <a:pt x="743" y="748"/>
                  </a:lnTo>
                  <a:lnTo>
                    <a:pt x="746" y="745"/>
                  </a:lnTo>
                  <a:lnTo>
                    <a:pt x="746" y="745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746" y="632"/>
                  </a:lnTo>
                  <a:lnTo>
                    <a:pt x="746" y="632"/>
                  </a:lnTo>
                  <a:lnTo>
                    <a:pt x="743" y="630"/>
                  </a:lnTo>
                  <a:lnTo>
                    <a:pt x="741" y="629"/>
                  </a:lnTo>
                  <a:lnTo>
                    <a:pt x="738" y="630"/>
                  </a:lnTo>
                  <a:lnTo>
                    <a:pt x="736" y="630"/>
                  </a:lnTo>
                  <a:lnTo>
                    <a:pt x="735" y="633"/>
                  </a:lnTo>
                  <a:lnTo>
                    <a:pt x="734" y="634"/>
                  </a:lnTo>
                  <a:lnTo>
                    <a:pt x="735" y="641"/>
                  </a:lnTo>
                  <a:lnTo>
                    <a:pt x="742" y="669"/>
                  </a:lnTo>
                  <a:lnTo>
                    <a:pt x="662" y="669"/>
                  </a:lnTo>
                  <a:lnTo>
                    <a:pt x="662" y="59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1">
              <a:extLst>
                <a:ext uri="{FF2B5EF4-FFF2-40B4-BE49-F238E27FC236}">
                  <a16:creationId xmlns:a16="http://schemas.microsoft.com/office/drawing/2014/main" id="{C347FE8C-36AF-4A72-815F-285C1C18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2025" y="5540376"/>
              <a:ext cx="52388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69">
            <a:extLst>
              <a:ext uri="{FF2B5EF4-FFF2-40B4-BE49-F238E27FC236}">
                <a16:creationId xmlns:a16="http://schemas.microsoft.com/office/drawing/2014/main" id="{AF718F23-1C3F-45FE-B651-ADB5AE3E050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08318" y="3237303"/>
            <a:ext cx="695694" cy="581492"/>
          </a:xfrm>
          <a:custGeom>
            <a:avLst/>
            <a:gdLst>
              <a:gd name="T0" fmla="*/ 588 w 663"/>
              <a:gd name="T1" fmla="*/ 0 h 554"/>
              <a:gd name="T2" fmla="*/ 663 w 663"/>
              <a:gd name="T3" fmla="*/ 75 h 554"/>
              <a:gd name="T4" fmla="*/ 641 w 663"/>
              <a:gd name="T5" fmla="*/ 277 h 554"/>
              <a:gd name="T6" fmla="*/ 529 w 663"/>
              <a:gd name="T7" fmla="*/ 299 h 554"/>
              <a:gd name="T8" fmla="*/ 419 w 663"/>
              <a:gd name="T9" fmla="*/ 435 h 554"/>
              <a:gd name="T10" fmla="*/ 419 w 663"/>
              <a:gd name="T11" fmla="*/ 299 h 554"/>
              <a:gd name="T12" fmla="*/ 361 w 663"/>
              <a:gd name="T13" fmla="*/ 265 h 554"/>
              <a:gd name="T14" fmla="*/ 453 w 663"/>
              <a:gd name="T15" fmla="*/ 265 h 554"/>
              <a:gd name="T16" fmla="*/ 453 w 663"/>
              <a:gd name="T17" fmla="*/ 338 h 554"/>
              <a:gd name="T18" fmla="*/ 513 w 663"/>
              <a:gd name="T19" fmla="*/ 265 h 554"/>
              <a:gd name="T20" fmla="*/ 588 w 663"/>
              <a:gd name="T21" fmla="*/ 265 h 554"/>
              <a:gd name="T22" fmla="*/ 628 w 663"/>
              <a:gd name="T23" fmla="*/ 225 h 554"/>
              <a:gd name="T24" fmla="*/ 616 w 663"/>
              <a:gd name="T25" fmla="*/ 47 h 554"/>
              <a:gd name="T26" fmla="*/ 217 w 663"/>
              <a:gd name="T27" fmla="*/ 35 h 554"/>
              <a:gd name="T28" fmla="*/ 177 w 663"/>
              <a:gd name="T29" fmla="*/ 75 h 554"/>
              <a:gd name="T30" fmla="*/ 162 w 663"/>
              <a:gd name="T31" fmla="*/ 256 h 554"/>
              <a:gd name="T32" fmla="*/ 143 w 663"/>
              <a:gd name="T33" fmla="*/ 225 h 554"/>
              <a:gd name="T34" fmla="*/ 165 w 663"/>
              <a:gd name="T35" fmla="*/ 22 h 554"/>
              <a:gd name="T36" fmla="*/ 93 w 663"/>
              <a:gd name="T37" fmla="*/ 248 h 554"/>
              <a:gd name="T38" fmla="*/ 93 w 663"/>
              <a:gd name="T39" fmla="*/ 369 h 554"/>
              <a:gd name="T40" fmla="*/ 93 w 663"/>
              <a:gd name="T41" fmla="*/ 248 h 554"/>
              <a:gd name="T42" fmla="*/ 187 w 663"/>
              <a:gd name="T43" fmla="*/ 265 h 554"/>
              <a:gd name="T44" fmla="*/ 335 w 663"/>
              <a:gd name="T45" fmla="*/ 265 h 554"/>
              <a:gd name="T46" fmla="*/ 196 w 663"/>
              <a:gd name="T47" fmla="*/ 538 h 554"/>
              <a:gd name="T48" fmla="*/ 204 w 663"/>
              <a:gd name="T49" fmla="*/ 432 h 554"/>
              <a:gd name="T50" fmla="*/ 204 w 663"/>
              <a:gd name="T51" fmla="*/ 554 h 554"/>
              <a:gd name="T52" fmla="*/ 320 w 663"/>
              <a:gd name="T53" fmla="*/ 538 h 554"/>
              <a:gd name="T54" fmla="*/ 328 w 663"/>
              <a:gd name="T55" fmla="*/ 432 h 554"/>
              <a:gd name="T56" fmla="*/ 375 w 663"/>
              <a:gd name="T57" fmla="*/ 538 h 554"/>
              <a:gd name="T58" fmla="*/ 329 w 663"/>
              <a:gd name="T59" fmla="*/ 348 h 554"/>
              <a:gd name="T60" fmla="*/ 148 w 663"/>
              <a:gd name="T61" fmla="*/ 394 h 554"/>
              <a:gd name="T62" fmla="*/ 196 w 663"/>
              <a:gd name="T63" fmla="*/ 538 h 554"/>
              <a:gd name="T64" fmla="*/ 39 w 663"/>
              <a:gd name="T65" fmla="*/ 447 h 554"/>
              <a:gd name="T66" fmla="*/ 46 w 663"/>
              <a:gd name="T67" fmla="*/ 534 h 554"/>
              <a:gd name="T68" fmla="*/ 125 w 663"/>
              <a:gd name="T69" fmla="*/ 544 h 554"/>
              <a:gd name="T70" fmla="*/ 127 w 663"/>
              <a:gd name="T71" fmla="*/ 377 h 554"/>
              <a:gd name="T72" fmla="*/ 0 w 663"/>
              <a:gd name="T73" fmla="*/ 415 h 554"/>
              <a:gd name="T74" fmla="*/ 39 w 663"/>
              <a:gd name="T75" fmla="*/ 53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3" h="554">
                <a:moveTo>
                  <a:pt x="217" y="0"/>
                </a:moveTo>
                <a:cubicBezTo>
                  <a:pt x="588" y="0"/>
                  <a:pt x="588" y="0"/>
                  <a:pt x="588" y="0"/>
                </a:cubicBezTo>
                <a:cubicBezTo>
                  <a:pt x="609" y="0"/>
                  <a:pt x="627" y="9"/>
                  <a:pt x="641" y="22"/>
                </a:cubicBezTo>
                <a:cubicBezTo>
                  <a:pt x="654" y="36"/>
                  <a:pt x="663" y="54"/>
                  <a:pt x="663" y="75"/>
                </a:cubicBezTo>
                <a:cubicBezTo>
                  <a:pt x="663" y="225"/>
                  <a:pt x="663" y="225"/>
                  <a:pt x="663" y="225"/>
                </a:cubicBezTo>
                <a:cubicBezTo>
                  <a:pt x="663" y="245"/>
                  <a:pt x="654" y="264"/>
                  <a:pt x="641" y="277"/>
                </a:cubicBezTo>
                <a:cubicBezTo>
                  <a:pt x="627" y="291"/>
                  <a:pt x="609" y="299"/>
                  <a:pt x="588" y="299"/>
                </a:cubicBezTo>
                <a:cubicBezTo>
                  <a:pt x="529" y="299"/>
                  <a:pt x="529" y="299"/>
                  <a:pt x="529" y="299"/>
                </a:cubicBezTo>
                <a:cubicBezTo>
                  <a:pt x="450" y="397"/>
                  <a:pt x="450" y="397"/>
                  <a:pt x="450" y="397"/>
                </a:cubicBezTo>
                <a:cubicBezTo>
                  <a:pt x="419" y="435"/>
                  <a:pt x="419" y="435"/>
                  <a:pt x="419" y="435"/>
                </a:cubicBezTo>
                <a:cubicBezTo>
                  <a:pt x="419" y="386"/>
                  <a:pt x="419" y="386"/>
                  <a:pt x="419" y="386"/>
                </a:cubicBezTo>
                <a:cubicBezTo>
                  <a:pt x="419" y="299"/>
                  <a:pt x="419" y="299"/>
                  <a:pt x="419" y="299"/>
                </a:cubicBezTo>
                <a:cubicBezTo>
                  <a:pt x="354" y="299"/>
                  <a:pt x="354" y="299"/>
                  <a:pt x="354" y="299"/>
                </a:cubicBezTo>
                <a:cubicBezTo>
                  <a:pt x="358" y="289"/>
                  <a:pt x="361" y="277"/>
                  <a:pt x="361" y="265"/>
                </a:cubicBezTo>
                <a:cubicBezTo>
                  <a:pt x="436" y="265"/>
                  <a:pt x="436" y="265"/>
                  <a:pt x="436" y="265"/>
                </a:cubicBezTo>
                <a:cubicBezTo>
                  <a:pt x="453" y="265"/>
                  <a:pt x="453" y="265"/>
                  <a:pt x="453" y="265"/>
                </a:cubicBezTo>
                <a:cubicBezTo>
                  <a:pt x="453" y="282"/>
                  <a:pt x="453" y="282"/>
                  <a:pt x="453" y="282"/>
                </a:cubicBezTo>
                <a:cubicBezTo>
                  <a:pt x="453" y="338"/>
                  <a:pt x="453" y="338"/>
                  <a:pt x="453" y="338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13" y="265"/>
                  <a:pt x="513" y="265"/>
                  <a:pt x="513" y="265"/>
                </a:cubicBezTo>
                <a:cubicBezTo>
                  <a:pt x="521" y="265"/>
                  <a:pt x="521" y="265"/>
                  <a:pt x="521" y="265"/>
                </a:cubicBezTo>
                <a:cubicBezTo>
                  <a:pt x="588" y="265"/>
                  <a:pt x="588" y="265"/>
                  <a:pt x="588" y="265"/>
                </a:cubicBezTo>
                <a:cubicBezTo>
                  <a:pt x="599" y="265"/>
                  <a:pt x="609" y="260"/>
                  <a:pt x="616" y="253"/>
                </a:cubicBezTo>
                <a:cubicBezTo>
                  <a:pt x="624" y="246"/>
                  <a:pt x="628" y="236"/>
                  <a:pt x="628" y="225"/>
                </a:cubicBezTo>
                <a:cubicBezTo>
                  <a:pt x="628" y="75"/>
                  <a:pt x="628" y="75"/>
                  <a:pt x="628" y="75"/>
                </a:cubicBezTo>
                <a:cubicBezTo>
                  <a:pt x="628" y="64"/>
                  <a:pt x="624" y="54"/>
                  <a:pt x="616" y="47"/>
                </a:cubicBezTo>
                <a:cubicBezTo>
                  <a:pt x="609" y="39"/>
                  <a:pt x="599" y="35"/>
                  <a:pt x="588" y="35"/>
                </a:cubicBezTo>
                <a:cubicBezTo>
                  <a:pt x="217" y="35"/>
                  <a:pt x="217" y="35"/>
                  <a:pt x="217" y="35"/>
                </a:cubicBezTo>
                <a:cubicBezTo>
                  <a:pt x="206" y="35"/>
                  <a:pt x="196" y="39"/>
                  <a:pt x="189" y="47"/>
                </a:cubicBezTo>
                <a:cubicBezTo>
                  <a:pt x="182" y="54"/>
                  <a:pt x="177" y="64"/>
                  <a:pt x="177" y="75"/>
                </a:cubicBezTo>
                <a:cubicBezTo>
                  <a:pt x="177" y="211"/>
                  <a:pt x="177" y="211"/>
                  <a:pt x="177" y="211"/>
                </a:cubicBezTo>
                <a:cubicBezTo>
                  <a:pt x="169" y="224"/>
                  <a:pt x="163" y="239"/>
                  <a:pt x="162" y="256"/>
                </a:cubicBezTo>
                <a:cubicBezTo>
                  <a:pt x="157" y="249"/>
                  <a:pt x="151" y="243"/>
                  <a:pt x="144" y="238"/>
                </a:cubicBezTo>
                <a:cubicBezTo>
                  <a:pt x="143" y="234"/>
                  <a:pt x="143" y="229"/>
                  <a:pt x="143" y="22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3" y="54"/>
                  <a:pt x="151" y="36"/>
                  <a:pt x="165" y="22"/>
                </a:cubicBezTo>
                <a:cubicBezTo>
                  <a:pt x="178" y="9"/>
                  <a:pt x="197" y="0"/>
                  <a:pt x="217" y="0"/>
                </a:cubicBezTo>
                <a:close/>
                <a:moveTo>
                  <a:pt x="93" y="248"/>
                </a:moveTo>
                <a:cubicBezTo>
                  <a:pt x="59" y="248"/>
                  <a:pt x="32" y="275"/>
                  <a:pt x="32" y="308"/>
                </a:cubicBezTo>
                <a:cubicBezTo>
                  <a:pt x="32" y="342"/>
                  <a:pt x="59" y="369"/>
                  <a:pt x="93" y="369"/>
                </a:cubicBezTo>
                <a:cubicBezTo>
                  <a:pt x="126" y="369"/>
                  <a:pt x="154" y="342"/>
                  <a:pt x="154" y="308"/>
                </a:cubicBezTo>
                <a:cubicBezTo>
                  <a:pt x="154" y="275"/>
                  <a:pt x="126" y="248"/>
                  <a:pt x="93" y="248"/>
                </a:cubicBezTo>
                <a:close/>
                <a:moveTo>
                  <a:pt x="261" y="191"/>
                </a:moveTo>
                <a:cubicBezTo>
                  <a:pt x="220" y="191"/>
                  <a:pt x="187" y="224"/>
                  <a:pt x="187" y="265"/>
                </a:cubicBezTo>
                <a:cubicBezTo>
                  <a:pt x="187" y="305"/>
                  <a:pt x="220" y="338"/>
                  <a:pt x="261" y="338"/>
                </a:cubicBezTo>
                <a:cubicBezTo>
                  <a:pt x="302" y="338"/>
                  <a:pt x="335" y="305"/>
                  <a:pt x="335" y="265"/>
                </a:cubicBezTo>
                <a:cubicBezTo>
                  <a:pt x="335" y="224"/>
                  <a:pt x="302" y="191"/>
                  <a:pt x="261" y="191"/>
                </a:cubicBezTo>
                <a:close/>
                <a:moveTo>
                  <a:pt x="196" y="538"/>
                </a:moveTo>
                <a:cubicBezTo>
                  <a:pt x="196" y="432"/>
                  <a:pt x="196" y="432"/>
                  <a:pt x="196" y="432"/>
                </a:cubicBezTo>
                <a:cubicBezTo>
                  <a:pt x="204" y="432"/>
                  <a:pt x="204" y="432"/>
                  <a:pt x="204" y="432"/>
                </a:cubicBezTo>
                <a:cubicBezTo>
                  <a:pt x="204" y="538"/>
                  <a:pt x="204" y="538"/>
                  <a:pt x="204" y="538"/>
                </a:cubicBezTo>
                <a:cubicBezTo>
                  <a:pt x="204" y="554"/>
                  <a:pt x="204" y="554"/>
                  <a:pt x="204" y="554"/>
                </a:cubicBezTo>
                <a:cubicBezTo>
                  <a:pt x="320" y="554"/>
                  <a:pt x="320" y="554"/>
                  <a:pt x="320" y="554"/>
                </a:cubicBezTo>
                <a:cubicBezTo>
                  <a:pt x="320" y="538"/>
                  <a:pt x="320" y="538"/>
                  <a:pt x="320" y="538"/>
                </a:cubicBezTo>
                <a:cubicBezTo>
                  <a:pt x="320" y="432"/>
                  <a:pt x="320" y="432"/>
                  <a:pt x="320" y="432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538"/>
                  <a:pt x="328" y="538"/>
                  <a:pt x="328" y="538"/>
                </a:cubicBezTo>
                <a:cubicBezTo>
                  <a:pt x="375" y="538"/>
                  <a:pt x="375" y="538"/>
                  <a:pt x="375" y="538"/>
                </a:cubicBezTo>
                <a:cubicBezTo>
                  <a:pt x="375" y="394"/>
                  <a:pt x="375" y="394"/>
                  <a:pt x="375" y="394"/>
                </a:cubicBezTo>
                <a:cubicBezTo>
                  <a:pt x="375" y="368"/>
                  <a:pt x="354" y="348"/>
                  <a:pt x="329" y="348"/>
                </a:cubicBezTo>
                <a:cubicBezTo>
                  <a:pt x="188" y="348"/>
                  <a:pt x="336" y="348"/>
                  <a:pt x="195" y="348"/>
                </a:cubicBezTo>
                <a:cubicBezTo>
                  <a:pt x="169" y="348"/>
                  <a:pt x="148" y="368"/>
                  <a:pt x="148" y="394"/>
                </a:cubicBezTo>
                <a:cubicBezTo>
                  <a:pt x="148" y="538"/>
                  <a:pt x="148" y="538"/>
                  <a:pt x="148" y="538"/>
                </a:cubicBezTo>
                <a:cubicBezTo>
                  <a:pt x="156" y="538"/>
                  <a:pt x="176" y="538"/>
                  <a:pt x="196" y="538"/>
                </a:cubicBezTo>
                <a:close/>
                <a:moveTo>
                  <a:pt x="39" y="534"/>
                </a:moveTo>
                <a:cubicBezTo>
                  <a:pt x="39" y="447"/>
                  <a:pt x="39" y="447"/>
                  <a:pt x="39" y="447"/>
                </a:cubicBezTo>
                <a:cubicBezTo>
                  <a:pt x="46" y="447"/>
                  <a:pt x="46" y="447"/>
                  <a:pt x="46" y="447"/>
                </a:cubicBezTo>
                <a:cubicBezTo>
                  <a:pt x="46" y="534"/>
                  <a:pt x="46" y="534"/>
                  <a:pt x="46" y="534"/>
                </a:cubicBezTo>
                <a:cubicBezTo>
                  <a:pt x="46" y="544"/>
                  <a:pt x="46" y="544"/>
                  <a:pt x="46" y="544"/>
                </a:cubicBezTo>
                <a:cubicBezTo>
                  <a:pt x="125" y="544"/>
                  <a:pt x="125" y="544"/>
                  <a:pt x="125" y="544"/>
                </a:cubicBezTo>
                <a:cubicBezTo>
                  <a:pt x="125" y="394"/>
                  <a:pt x="125" y="394"/>
                  <a:pt x="125" y="394"/>
                </a:cubicBezTo>
                <a:cubicBezTo>
                  <a:pt x="125" y="388"/>
                  <a:pt x="125" y="382"/>
                  <a:pt x="127" y="377"/>
                </a:cubicBezTo>
                <a:cubicBezTo>
                  <a:pt x="38" y="377"/>
                  <a:pt x="38" y="377"/>
                  <a:pt x="38" y="377"/>
                </a:cubicBezTo>
                <a:cubicBezTo>
                  <a:pt x="17" y="377"/>
                  <a:pt x="0" y="394"/>
                  <a:pt x="0" y="415"/>
                </a:cubicBezTo>
                <a:cubicBezTo>
                  <a:pt x="0" y="534"/>
                  <a:pt x="0" y="534"/>
                  <a:pt x="0" y="534"/>
                </a:cubicBezTo>
                <a:cubicBezTo>
                  <a:pt x="7" y="534"/>
                  <a:pt x="23" y="534"/>
                  <a:pt x="39" y="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33B905-6878-41AC-B73B-0D34D3DE3C5D}"/>
              </a:ext>
            </a:extLst>
          </p:cNvPr>
          <p:cNvGrpSpPr/>
          <p:nvPr/>
        </p:nvGrpSpPr>
        <p:grpSpPr>
          <a:xfrm>
            <a:off x="6252044" y="2810435"/>
            <a:ext cx="605815" cy="606474"/>
            <a:chOff x="544513" y="4522788"/>
            <a:chExt cx="1460501" cy="1462088"/>
          </a:xfrm>
          <a:solidFill>
            <a:schemeClr val="bg1"/>
          </a:solidFill>
        </p:grpSpPr>
        <p:sp>
          <p:nvSpPr>
            <p:cNvPr id="46" name="Freeform 93">
              <a:extLst>
                <a:ext uri="{FF2B5EF4-FFF2-40B4-BE49-F238E27FC236}">
                  <a16:creationId xmlns:a16="http://schemas.microsoft.com/office/drawing/2014/main" id="{3C222BA2-B67F-4D45-8F6B-3047036D5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6" y="5140325"/>
              <a:ext cx="223838" cy="227013"/>
            </a:xfrm>
            <a:custGeom>
              <a:avLst/>
              <a:gdLst>
                <a:gd name="T0" fmla="*/ 59 w 141"/>
                <a:gd name="T1" fmla="*/ 0 h 143"/>
                <a:gd name="T2" fmla="*/ 87 w 141"/>
                <a:gd name="T3" fmla="*/ 2 h 143"/>
                <a:gd name="T4" fmla="*/ 112 w 141"/>
                <a:gd name="T5" fmla="*/ 11 h 143"/>
                <a:gd name="T6" fmla="*/ 130 w 141"/>
                <a:gd name="T7" fmla="*/ 32 h 143"/>
                <a:gd name="T8" fmla="*/ 141 w 141"/>
                <a:gd name="T9" fmla="*/ 59 h 143"/>
                <a:gd name="T10" fmla="*/ 141 w 141"/>
                <a:gd name="T11" fmla="*/ 61 h 143"/>
                <a:gd name="T12" fmla="*/ 141 w 141"/>
                <a:gd name="T13" fmla="*/ 79 h 143"/>
                <a:gd name="T14" fmla="*/ 137 w 141"/>
                <a:gd name="T15" fmla="*/ 97 h 143"/>
                <a:gd name="T16" fmla="*/ 127 w 141"/>
                <a:gd name="T17" fmla="*/ 113 h 143"/>
                <a:gd name="T18" fmla="*/ 114 w 141"/>
                <a:gd name="T19" fmla="*/ 127 h 143"/>
                <a:gd name="T20" fmla="*/ 93 w 141"/>
                <a:gd name="T21" fmla="*/ 138 h 143"/>
                <a:gd name="T22" fmla="*/ 71 w 141"/>
                <a:gd name="T23" fmla="*/ 143 h 143"/>
                <a:gd name="T24" fmla="*/ 48 w 141"/>
                <a:gd name="T25" fmla="*/ 138 h 143"/>
                <a:gd name="T26" fmla="*/ 28 w 141"/>
                <a:gd name="T27" fmla="*/ 127 h 143"/>
                <a:gd name="T28" fmla="*/ 12 w 141"/>
                <a:gd name="T29" fmla="*/ 111 h 143"/>
                <a:gd name="T30" fmla="*/ 3 w 141"/>
                <a:gd name="T31" fmla="*/ 91 h 143"/>
                <a:gd name="T32" fmla="*/ 0 w 141"/>
                <a:gd name="T33" fmla="*/ 68 h 143"/>
                <a:gd name="T34" fmla="*/ 5 w 141"/>
                <a:gd name="T35" fmla="*/ 45 h 143"/>
                <a:gd name="T36" fmla="*/ 16 w 141"/>
                <a:gd name="T37" fmla="*/ 25 h 143"/>
                <a:gd name="T38" fmla="*/ 34 w 141"/>
                <a:gd name="T39" fmla="*/ 11 h 143"/>
                <a:gd name="T40" fmla="*/ 59 w 141"/>
                <a:gd name="T4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143">
                  <a:moveTo>
                    <a:pt x="59" y="0"/>
                  </a:moveTo>
                  <a:lnTo>
                    <a:pt x="87" y="2"/>
                  </a:lnTo>
                  <a:lnTo>
                    <a:pt x="112" y="11"/>
                  </a:lnTo>
                  <a:lnTo>
                    <a:pt x="130" y="32"/>
                  </a:lnTo>
                  <a:lnTo>
                    <a:pt x="141" y="59"/>
                  </a:lnTo>
                  <a:lnTo>
                    <a:pt x="141" y="61"/>
                  </a:lnTo>
                  <a:lnTo>
                    <a:pt x="141" y="79"/>
                  </a:lnTo>
                  <a:lnTo>
                    <a:pt x="137" y="97"/>
                  </a:lnTo>
                  <a:lnTo>
                    <a:pt x="127" y="113"/>
                  </a:lnTo>
                  <a:lnTo>
                    <a:pt x="114" y="127"/>
                  </a:lnTo>
                  <a:lnTo>
                    <a:pt x="93" y="138"/>
                  </a:lnTo>
                  <a:lnTo>
                    <a:pt x="71" y="143"/>
                  </a:lnTo>
                  <a:lnTo>
                    <a:pt x="48" y="138"/>
                  </a:lnTo>
                  <a:lnTo>
                    <a:pt x="28" y="127"/>
                  </a:lnTo>
                  <a:lnTo>
                    <a:pt x="12" y="111"/>
                  </a:lnTo>
                  <a:lnTo>
                    <a:pt x="3" y="91"/>
                  </a:lnTo>
                  <a:lnTo>
                    <a:pt x="0" y="68"/>
                  </a:lnTo>
                  <a:lnTo>
                    <a:pt x="5" y="45"/>
                  </a:lnTo>
                  <a:lnTo>
                    <a:pt x="16" y="25"/>
                  </a:lnTo>
                  <a:lnTo>
                    <a:pt x="34" y="1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3232E6DA-6B56-4713-A935-594352AF2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5761038"/>
              <a:ext cx="227013" cy="223838"/>
            </a:xfrm>
            <a:custGeom>
              <a:avLst/>
              <a:gdLst>
                <a:gd name="T0" fmla="*/ 79 w 143"/>
                <a:gd name="T1" fmla="*/ 0 h 141"/>
                <a:gd name="T2" fmla="*/ 104 w 143"/>
                <a:gd name="T3" fmla="*/ 7 h 141"/>
                <a:gd name="T4" fmla="*/ 125 w 143"/>
                <a:gd name="T5" fmla="*/ 23 h 141"/>
                <a:gd name="T6" fmla="*/ 138 w 143"/>
                <a:gd name="T7" fmla="*/ 45 h 141"/>
                <a:gd name="T8" fmla="*/ 143 w 143"/>
                <a:gd name="T9" fmla="*/ 70 h 141"/>
                <a:gd name="T10" fmla="*/ 138 w 143"/>
                <a:gd name="T11" fmla="*/ 95 h 141"/>
                <a:gd name="T12" fmla="*/ 127 w 143"/>
                <a:gd name="T13" fmla="*/ 116 h 141"/>
                <a:gd name="T14" fmla="*/ 109 w 143"/>
                <a:gd name="T15" fmla="*/ 129 h 141"/>
                <a:gd name="T16" fmla="*/ 84 w 143"/>
                <a:gd name="T17" fmla="*/ 138 h 141"/>
                <a:gd name="T18" fmla="*/ 79 w 143"/>
                <a:gd name="T19" fmla="*/ 141 h 141"/>
                <a:gd name="T20" fmla="*/ 63 w 143"/>
                <a:gd name="T21" fmla="*/ 141 h 141"/>
                <a:gd name="T22" fmla="*/ 43 w 143"/>
                <a:gd name="T23" fmla="*/ 136 h 141"/>
                <a:gd name="T24" fmla="*/ 27 w 143"/>
                <a:gd name="T25" fmla="*/ 125 h 141"/>
                <a:gd name="T26" fmla="*/ 13 w 143"/>
                <a:gd name="T27" fmla="*/ 111 h 141"/>
                <a:gd name="T28" fmla="*/ 2 w 143"/>
                <a:gd name="T29" fmla="*/ 86 h 141"/>
                <a:gd name="T30" fmla="*/ 0 w 143"/>
                <a:gd name="T31" fmla="*/ 61 h 141"/>
                <a:gd name="T32" fmla="*/ 9 w 143"/>
                <a:gd name="T33" fmla="*/ 36 h 141"/>
                <a:gd name="T34" fmla="*/ 27 w 143"/>
                <a:gd name="T35" fmla="*/ 13 h 141"/>
                <a:gd name="T36" fmla="*/ 52 w 143"/>
                <a:gd name="T37" fmla="*/ 2 h 141"/>
                <a:gd name="T38" fmla="*/ 79 w 143"/>
                <a:gd name="T3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41">
                  <a:moveTo>
                    <a:pt x="79" y="0"/>
                  </a:moveTo>
                  <a:lnTo>
                    <a:pt x="104" y="7"/>
                  </a:lnTo>
                  <a:lnTo>
                    <a:pt x="125" y="23"/>
                  </a:lnTo>
                  <a:lnTo>
                    <a:pt x="138" y="45"/>
                  </a:lnTo>
                  <a:lnTo>
                    <a:pt x="143" y="70"/>
                  </a:lnTo>
                  <a:lnTo>
                    <a:pt x="138" y="95"/>
                  </a:lnTo>
                  <a:lnTo>
                    <a:pt x="127" y="116"/>
                  </a:lnTo>
                  <a:lnTo>
                    <a:pt x="109" y="129"/>
                  </a:lnTo>
                  <a:lnTo>
                    <a:pt x="84" y="138"/>
                  </a:lnTo>
                  <a:lnTo>
                    <a:pt x="79" y="141"/>
                  </a:lnTo>
                  <a:lnTo>
                    <a:pt x="63" y="141"/>
                  </a:lnTo>
                  <a:lnTo>
                    <a:pt x="43" y="136"/>
                  </a:lnTo>
                  <a:lnTo>
                    <a:pt x="27" y="125"/>
                  </a:lnTo>
                  <a:lnTo>
                    <a:pt x="13" y="111"/>
                  </a:lnTo>
                  <a:lnTo>
                    <a:pt x="2" y="86"/>
                  </a:lnTo>
                  <a:lnTo>
                    <a:pt x="0" y="61"/>
                  </a:lnTo>
                  <a:lnTo>
                    <a:pt x="9" y="36"/>
                  </a:lnTo>
                  <a:lnTo>
                    <a:pt x="27" y="13"/>
                  </a:lnTo>
                  <a:lnTo>
                    <a:pt x="52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641DE150-0732-4C57-B6D4-314AD8E87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63" y="4778375"/>
              <a:ext cx="941388" cy="946150"/>
            </a:xfrm>
            <a:custGeom>
              <a:avLst/>
              <a:gdLst>
                <a:gd name="T0" fmla="*/ 327 w 593"/>
                <a:gd name="T1" fmla="*/ 55 h 596"/>
                <a:gd name="T2" fmla="*/ 306 w 593"/>
                <a:gd name="T3" fmla="*/ 157 h 596"/>
                <a:gd name="T4" fmla="*/ 363 w 593"/>
                <a:gd name="T5" fmla="*/ 173 h 596"/>
                <a:gd name="T6" fmla="*/ 461 w 593"/>
                <a:gd name="T7" fmla="*/ 119 h 596"/>
                <a:gd name="T8" fmla="*/ 447 w 593"/>
                <a:gd name="T9" fmla="*/ 105 h 596"/>
                <a:gd name="T10" fmla="*/ 506 w 593"/>
                <a:gd name="T11" fmla="*/ 89 h 596"/>
                <a:gd name="T12" fmla="*/ 481 w 593"/>
                <a:gd name="T13" fmla="*/ 141 h 596"/>
                <a:gd name="T14" fmla="*/ 404 w 593"/>
                <a:gd name="T15" fmla="*/ 205 h 596"/>
                <a:gd name="T16" fmla="*/ 434 w 593"/>
                <a:gd name="T17" fmla="*/ 260 h 596"/>
                <a:gd name="T18" fmla="*/ 540 w 593"/>
                <a:gd name="T19" fmla="*/ 289 h 596"/>
                <a:gd name="T20" fmla="*/ 540 w 593"/>
                <a:gd name="T21" fmla="*/ 269 h 596"/>
                <a:gd name="T22" fmla="*/ 540 w 593"/>
                <a:gd name="T23" fmla="*/ 328 h 596"/>
                <a:gd name="T24" fmla="*/ 440 w 593"/>
                <a:gd name="T25" fmla="*/ 310 h 596"/>
                <a:gd name="T26" fmla="*/ 424 w 593"/>
                <a:gd name="T27" fmla="*/ 369 h 596"/>
                <a:gd name="T28" fmla="*/ 474 w 593"/>
                <a:gd name="T29" fmla="*/ 464 h 596"/>
                <a:gd name="T30" fmla="*/ 488 w 593"/>
                <a:gd name="T31" fmla="*/ 451 h 596"/>
                <a:gd name="T32" fmla="*/ 447 w 593"/>
                <a:gd name="T33" fmla="*/ 491 h 596"/>
                <a:gd name="T34" fmla="*/ 461 w 593"/>
                <a:gd name="T35" fmla="*/ 478 h 596"/>
                <a:gd name="T36" fmla="*/ 381 w 593"/>
                <a:gd name="T37" fmla="*/ 419 h 596"/>
                <a:gd name="T38" fmla="*/ 359 w 593"/>
                <a:gd name="T39" fmla="*/ 430 h 596"/>
                <a:gd name="T40" fmla="*/ 313 w 593"/>
                <a:gd name="T41" fmla="*/ 444 h 596"/>
                <a:gd name="T42" fmla="*/ 309 w 593"/>
                <a:gd name="T43" fmla="*/ 446 h 596"/>
                <a:gd name="T44" fmla="*/ 306 w 593"/>
                <a:gd name="T45" fmla="*/ 451 h 596"/>
                <a:gd name="T46" fmla="*/ 306 w 593"/>
                <a:gd name="T47" fmla="*/ 541 h 596"/>
                <a:gd name="T48" fmla="*/ 327 w 593"/>
                <a:gd name="T49" fmla="*/ 541 h 596"/>
                <a:gd name="T50" fmla="*/ 265 w 593"/>
                <a:gd name="T51" fmla="*/ 541 h 596"/>
                <a:gd name="T52" fmla="*/ 286 w 593"/>
                <a:gd name="T53" fmla="*/ 528 h 596"/>
                <a:gd name="T54" fmla="*/ 286 w 593"/>
                <a:gd name="T55" fmla="*/ 453 h 596"/>
                <a:gd name="T56" fmla="*/ 286 w 593"/>
                <a:gd name="T57" fmla="*/ 448 h 596"/>
                <a:gd name="T58" fmla="*/ 281 w 593"/>
                <a:gd name="T59" fmla="*/ 446 h 596"/>
                <a:gd name="T60" fmla="*/ 225 w 593"/>
                <a:gd name="T61" fmla="*/ 428 h 596"/>
                <a:gd name="T62" fmla="*/ 134 w 593"/>
                <a:gd name="T63" fmla="*/ 480 h 596"/>
                <a:gd name="T64" fmla="*/ 141 w 593"/>
                <a:gd name="T65" fmla="*/ 487 h 596"/>
                <a:gd name="T66" fmla="*/ 116 w 593"/>
                <a:gd name="T67" fmla="*/ 501 h 596"/>
                <a:gd name="T68" fmla="*/ 102 w 593"/>
                <a:gd name="T69" fmla="*/ 451 h 596"/>
                <a:gd name="T70" fmla="*/ 116 w 593"/>
                <a:gd name="T71" fmla="*/ 462 h 596"/>
                <a:gd name="T72" fmla="*/ 163 w 593"/>
                <a:gd name="T73" fmla="*/ 362 h 596"/>
                <a:gd name="T74" fmla="*/ 152 w 593"/>
                <a:gd name="T75" fmla="*/ 316 h 596"/>
                <a:gd name="T76" fmla="*/ 147 w 593"/>
                <a:gd name="T77" fmla="*/ 310 h 596"/>
                <a:gd name="T78" fmla="*/ 136 w 593"/>
                <a:gd name="T79" fmla="*/ 307 h 596"/>
                <a:gd name="T80" fmla="*/ 52 w 593"/>
                <a:gd name="T81" fmla="*/ 307 h 596"/>
                <a:gd name="T82" fmla="*/ 0 w 593"/>
                <a:gd name="T83" fmla="*/ 298 h 596"/>
                <a:gd name="T84" fmla="*/ 52 w 593"/>
                <a:gd name="T85" fmla="*/ 289 h 596"/>
                <a:gd name="T86" fmla="*/ 159 w 593"/>
                <a:gd name="T87" fmla="*/ 260 h 596"/>
                <a:gd name="T88" fmla="*/ 188 w 593"/>
                <a:gd name="T89" fmla="*/ 205 h 596"/>
                <a:gd name="T90" fmla="*/ 111 w 593"/>
                <a:gd name="T91" fmla="*/ 139 h 596"/>
                <a:gd name="T92" fmla="*/ 95 w 593"/>
                <a:gd name="T93" fmla="*/ 119 h 596"/>
                <a:gd name="T94" fmla="*/ 145 w 593"/>
                <a:gd name="T95" fmla="*/ 105 h 596"/>
                <a:gd name="T96" fmla="*/ 131 w 593"/>
                <a:gd name="T97" fmla="*/ 119 h 596"/>
                <a:gd name="T98" fmla="*/ 229 w 593"/>
                <a:gd name="T99" fmla="*/ 173 h 596"/>
                <a:gd name="T100" fmla="*/ 286 w 593"/>
                <a:gd name="T101" fmla="*/ 157 h 596"/>
                <a:gd name="T102" fmla="*/ 265 w 593"/>
                <a:gd name="T103" fmla="*/ 55 h 596"/>
                <a:gd name="T104" fmla="*/ 295 w 593"/>
                <a:gd name="T105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93" h="596">
                  <a:moveTo>
                    <a:pt x="295" y="0"/>
                  </a:moveTo>
                  <a:lnTo>
                    <a:pt x="327" y="55"/>
                  </a:lnTo>
                  <a:lnTo>
                    <a:pt x="306" y="55"/>
                  </a:lnTo>
                  <a:lnTo>
                    <a:pt x="306" y="157"/>
                  </a:lnTo>
                  <a:lnTo>
                    <a:pt x="336" y="162"/>
                  </a:lnTo>
                  <a:lnTo>
                    <a:pt x="363" y="173"/>
                  </a:lnTo>
                  <a:lnTo>
                    <a:pt x="388" y="191"/>
                  </a:lnTo>
                  <a:lnTo>
                    <a:pt x="461" y="119"/>
                  </a:lnTo>
                  <a:lnTo>
                    <a:pt x="454" y="112"/>
                  </a:lnTo>
                  <a:lnTo>
                    <a:pt x="447" y="105"/>
                  </a:lnTo>
                  <a:lnTo>
                    <a:pt x="477" y="98"/>
                  </a:lnTo>
                  <a:lnTo>
                    <a:pt x="506" y="89"/>
                  </a:lnTo>
                  <a:lnTo>
                    <a:pt x="490" y="146"/>
                  </a:lnTo>
                  <a:lnTo>
                    <a:pt x="481" y="141"/>
                  </a:lnTo>
                  <a:lnTo>
                    <a:pt x="477" y="135"/>
                  </a:lnTo>
                  <a:lnTo>
                    <a:pt x="404" y="205"/>
                  </a:lnTo>
                  <a:lnTo>
                    <a:pt x="422" y="230"/>
                  </a:lnTo>
                  <a:lnTo>
                    <a:pt x="434" y="260"/>
                  </a:lnTo>
                  <a:lnTo>
                    <a:pt x="440" y="289"/>
                  </a:lnTo>
                  <a:lnTo>
                    <a:pt x="540" y="289"/>
                  </a:lnTo>
                  <a:lnTo>
                    <a:pt x="540" y="280"/>
                  </a:lnTo>
                  <a:lnTo>
                    <a:pt x="540" y="269"/>
                  </a:lnTo>
                  <a:lnTo>
                    <a:pt x="593" y="298"/>
                  </a:lnTo>
                  <a:lnTo>
                    <a:pt x="540" y="328"/>
                  </a:lnTo>
                  <a:lnTo>
                    <a:pt x="540" y="310"/>
                  </a:lnTo>
                  <a:lnTo>
                    <a:pt x="440" y="310"/>
                  </a:lnTo>
                  <a:lnTo>
                    <a:pt x="436" y="339"/>
                  </a:lnTo>
                  <a:lnTo>
                    <a:pt x="424" y="369"/>
                  </a:lnTo>
                  <a:lnTo>
                    <a:pt x="406" y="394"/>
                  </a:lnTo>
                  <a:lnTo>
                    <a:pt x="474" y="464"/>
                  </a:lnTo>
                  <a:lnTo>
                    <a:pt x="481" y="457"/>
                  </a:lnTo>
                  <a:lnTo>
                    <a:pt x="488" y="451"/>
                  </a:lnTo>
                  <a:lnTo>
                    <a:pt x="506" y="510"/>
                  </a:lnTo>
                  <a:lnTo>
                    <a:pt x="447" y="491"/>
                  </a:lnTo>
                  <a:lnTo>
                    <a:pt x="454" y="485"/>
                  </a:lnTo>
                  <a:lnTo>
                    <a:pt x="461" y="478"/>
                  </a:lnTo>
                  <a:lnTo>
                    <a:pt x="393" y="412"/>
                  </a:lnTo>
                  <a:lnTo>
                    <a:pt x="381" y="419"/>
                  </a:lnTo>
                  <a:lnTo>
                    <a:pt x="370" y="426"/>
                  </a:lnTo>
                  <a:lnTo>
                    <a:pt x="359" y="430"/>
                  </a:lnTo>
                  <a:lnTo>
                    <a:pt x="336" y="439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6"/>
                  </a:lnTo>
                  <a:lnTo>
                    <a:pt x="306" y="448"/>
                  </a:lnTo>
                  <a:lnTo>
                    <a:pt x="306" y="451"/>
                  </a:lnTo>
                  <a:lnTo>
                    <a:pt x="306" y="539"/>
                  </a:lnTo>
                  <a:lnTo>
                    <a:pt x="306" y="541"/>
                  </a:lnTo>
                  <a:lnTo>
                    <a:pt x="306" y="541"/>
                  </a:lnTo>
                  <a:lnTo>
                    <a:pt x="327" y="541"/>
                  </a:lnTo>
                  <a:lnTo>
                    <a:pt x="295" y="596"/>
                  </a:lnTo>
                  <a:lnTo>
                    <a:pt x="265" y="541"/>
                  </a:lnTo>
                  <a:lnTo>
                    <a:pt x="286" y="541"/>
                  </a:lnTo>
                  <a:lnTo>
                    <a:pt x="286" y="528"/>
                  </a:lnTo>
                  <a:lnTo>
                    <a:pt x="286" y="514"/>
                  </a:lnTo>
                  <a:lnTo>
                    <a:pt x="286" y="453"/>
                  </a:lnTo>
                  <a:lnTo>
                    <a:pt x="286" y="451"/>
                  </a:lnTo>
                  <a:lnTo>
                    <a:pt x="286" y="448"/>
                  </a:lnTo>
                  <a:lnTo>
                    <a:pt x="286" y="446"/>
                  </a:lnTo>
                  <a:lnTo>
                    <a:pt x="281" y="446"/>
                  </a:lnTo>
                  <a:lnTo>
                    <a:pt x="252" y="439"/>
                  </a:lnTo>
                  <a:lnTo>
                    <a:pt x="225" y="428"/>
                  </a:lnTo>
                  <a:lnTo>
                    <a:pt x="202" y="412"/>
                  </a:lnTo>
                  <a:lnTo>
                    <a:pt x="134" y="480"/>
                  </a:lnTo>
                  <a:lnTo>
                    <a:pt x="136" y="482"/>
                  </a:lnTo>
                  <a:lnTo>
                    <a:pt x="141" y="487"/>
                  </a:lnTo>
                  <a:lnTo>
                    <a:pt x="145" y="491"/>
                  </a:lnTo>
                  <a:lnTo>
                    <a:pt x="116" y="501"/>
                  </a:lnTo>
                  <a:lnTo>
                    <a:pt x="86" y="510"/>
                  </a:lnTo>
                  <a:lnTo>
                    <a:pt x="102" y="451"/>
                  </a:lnTo>
                  <a:lnTo>
                    <a:pt x="111" y="457"/>
                  </a:lnTo>
                  <a:lnTo>
                    <a:pt x="116" y="462"/>
                  </a:lnTo>
                  <a:lnTo>
                    <a:pt x="184" y="394"/>
                  </a:lnTo>
                  <a:lnTo>
                    <a:pt x="163" y="362"/>
                  </a:lnTo>
                  <a:lnTo>
                    <a:pt x="152" y="323"/>
                  </a:lnTo>
                  <a:lnTo>
                    <a:pt x="152" y="316"/>
                  </a:lnTo>
                  <a:lnTo>
                    <a:pt x="150" y="312"/>
                  </a:lnTo>
                  <a:lnTo>
                    <a:pt x="147" y="310"/>
                  </a:lnTo>
                  <a:lnTo>
                    <a:pt x="143" y="310"/>
                  </a:lnTo>
                  <a:lnTo>
                    <a:pt x="136" y="307"/>
                  </a:lnTo>
                  <a:lnTo>
                    <a:pt x="63" y="307"/>
                  </a:lnTo>
                  <a:lnTo>
                    <a:pt x="52" y="307"/>
                  </a:lnTo>
                  <a:lnTo>
                    <a:pt x="52" y="328"/>
                  </a:lnTo>
                  <a:lnTo>
                    <a:pt x="0" y="298"/>
                  </a:lnTo>
                  <a:lnTo>
                    <a:pt x="52" y="269"/>
                  </a:lnTo>
                  <a:lnTo>
                    <a:pt x="52" y="289"/>
                  </a:lnTo>
                  <a:lnTo>
                    <a:pt x="152" y="289"/>
                  </a:lnTo>
                  <a:lnTo>
                    <a:pt x="159" y="260"/>
                  </a:lnTo>
                  <a:lnTo>
                    <a:pt x="170" y="230"/>
                  </a:lnTo>
                  <a:lnTo>
                    <a:pt x="188" y="205"/>
                  </a:lnTo>
                  <a:lnTo>
                    <a:pt x="118" y="135"/>
                  </a:lnTo>
                  <a:lnTo>
                    <a:pt x="111" y="139"/>
                  </a:lnTo>
                  <a:lnTo>
                    <a:pt x="104" y="148"/>
                  </a:lnTo>
                  <a:lnTo>
                    <a:pt x="95" y="119"/>
                  </a:lnTo>
                  <a:lnTo>
                    <a:pt x="86" y="89"/>
                  </a:lnTo>
                  <a:lnTo>
                    <a:pt x="145" y="105"/>
                  </a:lnTo>
                  <a:lnTo>
                    <a:pt x="138" y="112"/>
                  </a:lnTo>
                  <a:lnTo>
                    <a:pt x="131" y="119"/>
                  </a:lnTo>
                  <a:lnTo>
                    <a:pt x="204" y="189"/>
                  </a:lnTo>
                  <a:lnTo>
                    <a:pt x="229" y="173"/>
                  </a:lnTo>
                  <a:lnTo>
                    <a:pt x="256" y="162"/>
                  </a:lnTo>
                  <a:lnTo>
                    <a:pt x="286" y="157"/>
                  </a:lnTo>
                  <a:lnTo>
                    <a:pt x="286" y="55"/>
                  </a:lnTo>
                  <a:lnTo>
                    <a:pt x="265" y="55"/>
                  </a:lnTo>
                  <a:lnTo>
                    <a:pt x="281" y="28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9E618D41-AF58-4F98-BBF6-7CCDCA35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3" y="5140325"/>
              <a:ext cx="223838" cy="227013"/>
            </a:xfrm>
            <a:custGeom>
              <a:avLst/>
              <a:gdLst>
                <a:gd name="T0" fmla="*/ 71 w 141"/>
                <a:gd name="T1" fmla="*/ 0 h 143"/>
                <a:gd name="T2" fmla="*/ 98 w 141"/>
                <a:gd name="T3" fmla="*/ 4 h 143"/>
                <a:gd name="T4" fmla="*/ 121 w 141"/>
                <a:gd name="T5" fmla="*/ 20 h 143"/>
                <a:gd name="T6" fmla="*/ 136 w 141"/>
                <a:gd name="T7" fmla="*/ 43 h 143"/>
                <a:gd name="T8" fmla="*/ 141 w 141"/>
                <a:gd name="T9" fmla="*/ 70 h 143"/>
                <a:gd name="T10" fmla="*/ 136 w 141"/>
                <a:gd name="T11" fmla="*/ 100 h 143"/>
                <a:gd name="T12" fmla="*/ 121 w 141"/>
                <a:gd name="T13" fmla="*/ 120 h 143"/>
                <a:gd name="T14" fmla="*/ 98 w 141"/>
                <a:gd name="T15" fmla="*/ 136 h 143"/>
                <a:gd name="T16" fmla="*/ 71 w 141"/>
                <a:gd name="T17" fmla="*/ 143 h 143"/>
                <a:gd name="T18" fmla="*/ 43 w 141"/>
                <a:gd name="T19" fmla="*/ 136 h 143"/>
                <a:gd name="T20" fmla="*/ 21 w 141"/>
                <a:gd name="T21" fmla="*/ 123 h 143"/>
                <a:gd name="T22" fmla="*/ 5 w 141"/>
                <a:gd name="T23" fmla="*/ 97 h 143"/>
                <a:gd name="T24" fmla="*/ 0 w 141"/>
                <a:gd name="T25" fmla="*/ 70 h 143"/>
                <a:gd name="T26" fmla="*/ 5 w 141"/>
                <a:gd name="T27" fmla="*/ 43 h 143"/>
                <a:gd name="T28" fmla="*/ 21 w 141"/>
                <a:gd name="T29" fmla="*/ 20 h 143"/>
                <a:gd name="T30" fmla="*/ 43 w 141"/>
                <a:gd name="T31" fmla="*/ 4 h 143"/>
                <a:gd name="T32" fmla="*/ 71 w 141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143">
                  <a:moveTo>
                    <a:pt x="71" y="0"/>
                  </a:moveTo>
                  <a:lnTo>
                    <a:pt x="98" y="4"/>
                  </a:lnTo>
                  <a:lnTo>
                    <a:pt x="121" y="20"/>
                  </a:lnTo>
                  <a:lnTo>
                    <a:pt x="136" y="43"/>
                  </a:lnTo>
                  <a:lnTo>
                    <a:pt x="141" y="70"/>
                  </a:lnTo>
                  <a:lnTo>
                    <a:pt x="136" y="100"/>
                  </a:lnTo>
                  <a:lnTo>
                    <a:pt x="121" y="120"/>
                  </a:lnTo>
                  <a:lnTo>
                    <a:pt x="98" y="136"/>
                  </a:lnTo>
                  <a:lnTo>
                    <a:pt x="71" y="143"/>
                  </a:lnTo>
                  <a:lnTo>
                    <a:pt x="43" y="136"/>
                  </a:lnTo>
                  <a:lnTo>
                    <a:pt x="21" y="123"/>
                  </a:lnTo>
                  <a:lnTo>
                    <a:pt x="5" y="97"/>
                  </a:lnTo>
                  <a:lnTo>
                    <a:pt x="0" y="70"/>
                  </a:lnTo>
                  <a:lnTo>
                    <a:pt x="5" y="43"/>
                  </a:lnTo>
                  <a:lnTo>
                    <a:pt x="21" y="20"/>
                  </a:lnTo>
                  <a:lnTo>
                    <a:pt x="43" y="4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404019A0-7837-4B01-A1BC-BE1FB9297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4522788"/>
              <a:ext cx="227013" cy="223838"/>
            </a:xfrm>
            <a:custGeom>
              <a:avLst/>
              <a:gdLst>
                <a:gd name="T0" fmla="*/ 70 w 143"/>
                <a:gd name="T1" fmla="*/ 0 h 141"/>
                <a:gd name="T2" fmla="*/ 100 w 143"/>
                <a:gd name="T3" fmla="*/ 4 h 141"/>
                <a:gd name="T4" fmla="*/ 122 w 143"/>
                <a:gd name="T5" fmla="*/ 20 h 141"/>
                <a:gd name="T6" fmla="*/ 136 w 143"/>
                <a:gd name="T7" fmla="*/ 43 h 141"/>
                <a:gd name="T8" fmla="*/ 143 w 143"/>
                <a:gd name="T9" fmla="*/ 70 h 141"/>
                <a:gd name="T10" fmla="*/ 136 w 143"/>
                <a:gd name="T11" fmla="*/ 98 h 141"/>
                <a:gd name="T12" fmla="*/ 122 w 143"/>
                <a:gd name="T13" fmla="*/ 120 h 141"/>
                <a:gd name="T14" fmla="*/ 100 w 143"/>
                <a:gd name="T15" fmla="*/ 136 h 141"/>
                <a:gd name="T16" fmla="*/ 72 w 143"/>
                <a:gd name="T17" fmla="*/ 141 h 141"/>
                <a:gd name="T18" fmla="*/ 43 w 143"/>
                <a:gd name="T19" fmla="*/ 136 h 141"/>
                <a:gd name="T20" fmla="*/ 20 w 143"/>
                <a:gd name="T21" fmla="*/ 120 h 141"/>
                <a:gd name="T22" fmla="*/ 6 w 143"/>
                <a:gd name="T23" fmla="*/ 98 h 141"/>
                <a:gd name="T24" fmla="*/ 0 w 143"/>
                <a:gd name="T25" fmla="*/ 70 h 141"/>
                <a:gd name="T26" fmla="*/ 6 w 143"/>
                <a:gd name="T27" fmla="*/ 43 h 141"/>
                <a:gd name="T28" fmla="*/ 20 w 143"/>
                <a:gd name="T29" fmla="*/ 20 h 141"/>
                <a:gd name="T30" fmla="*/ 43 w 143"/>
                <a:gd name="T31" fmla="*/ 4 h 141"/>
                <a:gd name="T32" fmla="*/ 70 w 143"/>
                <a:gd name="T3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141">
                  <a:moveTo>
                    <a:pt x="70" y="0"/>
                  </a:moveTo>
                  <a:lnTo>
                    <a:pt x="100" y="4"/>
                  </a:lnTo>
                  <a:lnTo>
                    <a:pt x="122" y="20"/>
                  </a:lnTo>
                  <a:lnTo>
                    <a:pt x="136" y="43"/>
                  </a:lnTo>
                  <a:lnTo>
                    <a:pt x="143" y="70"/>
                  </a:lnTo>
                  <a:lnTo>
                    <a:pt x="136" y="98"/>
                  </a:lnTo>
                  <a:lnTo>
                    <a:pt x="122" y="120"/>
                  </a:lnTo>
                  <a:lnTo>
                    <a:pt x="100" y="136"/>
                  </a:lnTo>
                  <a:lnTo>
                    <a:pt x="72" y="141"/>
                  </a:lnTo>
                  <a:lnTo>
                    <a:pt x="43" y="136"/>
                  </a:lnTo>
                  <a:lnTo>
                    <a:pt x="20" y="120"/>
                  </a:lnTo>
                  <a:lnTo>
                    <a:pt x="6" y="98"/>
                  </a:lnTo>
                  <a:lnTo>
                    <a:pt x="0" y="70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8">
              <a:extLst>
                <a:ext uri="{FF2B5EF4-FFF2-40B4-BE49-F238E27FC236}">
                  <a16:creationId xmlns:a16="http://schemas.microsoft.com/office/drawing/2014/main" id="{9FDBE2F8-7DBD-496D-9A00-8BE5D865B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8" y="4703763"/>
              <a:ext cx="227013" cy="227013"/>
            </a:xfrm>
            <a:custGeom>
              <a:avLst/>
              <a:gdLst>
                <a:gd name="T0" fmla="*/ 72 w 143"/>
                <a:gd name="T1" fmla="*/ 0 h 143"/>
                <a:gd name="T2" fmla="*/ 100 w 143"/>
                <a:gd name="T3" fmla="*/ 6 h 143"/>
                <a:gd name="T4" fmla="*/ 122 w 143"/>
                <a:gd name="T5" fmla="*/ 22 h 143"/>
                <a:gd name="T6" fmla="*/ 138 w 143"/>
                <a:gd name="T7" fmla="*/ 45 h 143"/>
                <a:gd name="T8" fmla="*/ 143 w 143"/>
                <a:gd name="T9" fmla="*/ 72 h 143"/>
                <a:gd name="T10" fmla="*/ 136 w 143"/>
                <a:gd name="T11" fmla="*/ 100 h 143"/>
                <a:gd name="T12" fmla="*/ 120 w 143"/>
                <a:gd name="T13" fmla="*/ 122 h 143"/>
                <a:gd name="T14" fmla="*/ 97 w 143"/>
                <a:gd name="T15" fmla="*/ 136 h 143"/>
                <a:gd name="T16" fmla="*/ 70 w 143"/>
                <a:gd name="T17" fmla="*/ 143 h 143"/>
                <a:gd name="T18" fmla="*/ 41 w 143"/>
                <a:gd name="T19" fmla="*/ 136 h 143"/>
                <a:gd name="T20" fmla="*/ 18 w 143"/>
                <a:gd name="T21" fmla="*/ 120 h 143"/>
                <a:gd name="T22" fmla="*/ 4 w 143"/>
                <a:gd name="T23" fmla="*/ 95 h 143"/>
                <a:gd name="T24" fmla="*/ 0 w 143"/>
                <a:gd name="T25" fmla="*/ 70 h 143"/>
                <a:gd name="T26" fmla="*/ 7 w 143"/>
                <a:gd name="T27" fmla="*/ 41 h 143"/>
                <a:gd name="T28" fmla="*/ 22 w 143"/>
                <a:gd name="T29" fmla="*/ 18 h 143"/>
                <a:gd name="T30" fmla="*/ 45 w 143"/>
                <a:gd name="T31" fmla="*/ 4 h 143"/>
                <a:gd name="T32" fmla="*/ 72 w 143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lnTo>
                    <a:pt x="100" y="6"/>
                  </a:lnTo>
                  <a:lnTo>
                    <a:pt x="122" y="22"/>
                  </a:lnTo>
                  <a:lnTo>
                    <a:pt x="138" y="45"/>
                  </a:lnTo>
                  <a:lnTo>
                    <a:pt x="143" y="72"/>
                  </a:lnTo>
                  <a:lnTo>
                    <a:pt x="136" y="100"/>
                  </a:lnTo>
                  <a:lnTo>
                    <a:pt x="120" y="122"/>
                  </a:lnTo>
                  <a:lnTo>
                    <a:pt x="97" y="136"/>
                  </a:lnTo>
                  <a:lnTo>
                    <a:pt x="70" y="143"/>
                  </a:lnTo>
                  <a:lnTo>
                    <a:pt x="41" y="136"/>
                  </a:lnTo>
                  <a:lnTo>
                    <a:pt x="18" y="120"/>
                  </a:lnTo>
                  <a:lnTo>
                    <a:pt x="4" y="95"/>
                  </a:lnTo>
                  <a:lnTo>
                    <a:pt x="0" y="70"/>
                  </a:lnTo>
                  <a:lnTo>
                    <a:pt x="7" y="41"/>
                  </a:lnTo>
                  <a:lnTo>
                    <a:pt x="22" y="18"/>
                  </a:lnTo>
                  <a:lnTo>
                    <a:pt x="45" y="4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9">
              <a:extLst>
                <a:ext uri="{FF2B5EF4-FFF2-40B4-BE49-F238E27FC236}">
                  <a16:creationId xmlns:a16="http://schemas.microsoft.com/office/drawing/2014/main" id="{E6DF391A-6302-4D6C-8E22-123572A18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8" y="5576888"/>
              <a:ext cx="227013" cy="227013"/>
            </a:xfrm>
            <a:custGeom>
              <a:avLst/>
              <a:gdLst>
                <a:gd name="T0" fmla="*/ 70 w 143"/>
                <a:gd name="T1" fmla="*/ 0 h 143"/>
                <a:gd name="T2" fmla="*/ 97 w 143"/>
                <a:gd name="T3" fmla="*/ 7 h 143"/>
                <a:gd name="T4" fmla="*/ 120 w 143"/>
                <a:gd name="T5" fmla="*/ 20 h 143"/>
                <a:gd name="T6" fmla="*/ 136 w 143"/>
                <a:gd name="T7" fmla="*/ 43 h 143"/>
                <a:gd name="T8" fmla="*/ 143 w 143"/>
                <a:gd name="T9" fmla="*/ 70 h 143"/>
                <a:gd name="T10" fmla="*/ 136 w 143"/>
                <a:gd name="T11" fmla="*/ 98 h 143"/>
                <a:gd name="T12" fmla="*/ 122 w 143"/>
                <a:gd name="T13" fmla="*/ 120 h 143"/>
                <a:gd name="T14" fmla="*/ 97 w 143"/>
                <a:gd name="T15" fmla="*/ 136 h 143"/>
                <a:gd name="T16" fmla="*/ 70 w 143"/>
                <a:gd name="T17" fmla="*/ 143 h 143"/>
                <a:gd name="T18" fmla="*/ 43 w 143"/>
                <a:gd name="T19" fmla="*/ 136 h 143"/>
                <a:gd name="T20" fmla="*/ 20 w 143"/>
                <a:gd name="T21" fmla="*/ 123 h 143"/>
                <a:gd name="T22" fmla="*/ 7 w 143"/>
                <a:gd name="T23" fmla="*/ 100 h 143"/>
                <a:gd name="T24" fmla="*/ 0 w 143"/>
                <a:gd name="T25" fmla="*/ 73 h 143"/>
                <a:gd name="T26" fmla="*/ 4 w 143"/>
                <a:gd name="T27" fmla="*/ 43 h 143"/>
                <a:gd name="T28" fmla="*/ 20 w 143"/>
                <a:gd name="T29" fmla="*/ 20 h 143"/>
                <a:gd name="T30" fmla="*/ 43 w 143"/>
                <a:gd name="T31" fmla="*/ 7 h 143"/>
                <a:gd name="T32" fmla="*/ 70 w 143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lnTo>
                    <a:pt x="97" y="7"/>
                  </a:lnTo>
                  <a:lnTo>
                    <a:pt x="120" y="20"/>
                  </a:lnTo>
                  <a:lnTo>
                    <a:pt x="136" y="43"/>
                  </a:lnTo>
                  <a:lnTo>
                    <a:pt x="143" y="70"/>
                  </a:lnTo>
                  <a:lnTo>
                    <a:pt x="136" y="98"/>
                  </a:lnTo>
                  <a:lnTo>
                    <a:pt x="122" y="120"/>
                  </a:lnTo>
                  <a:lnTo>
                    <a:pt x="97" y="136"/>
                  </a:lnTo>
                  <a:lnTo>
                    <a:pt x="70" y="143"/>
                  </a:lnTo>
                  <a:lnTo>
                    <a:pt x="43" y="136"/>
                  </a:lnTo>
                  <a:lnTo>
                    <a:pt x="20" y="123"/>
                  </a:lnTo>
                  <a:lnTo>
                    <a:pt x="7" y="100"/>
                  </a:lnTo>
                  <a:lnTo>
                    <a:pt x="0" y="73"/>
                  </a:lnTo>
                  <a:lnTo>
                    <a:pt x="4" y="43"/>
                  </a:lnTo>
                  <a:lnTo>
                    <a:pt x="20" y="20"/>
                  </a:lnTo>
                  <a:lnTo>
                    <a:pt x="43" y="7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0">
              <a:extLst>
                <a:ext uri="{FF2B5EF4-FFF2-40B4-BE49-F238E27FC236}">
                  <a16:creationId xmlns:a16="http://schemas.microsoft.com/office/drawing/2014/main" id="{4D00EC25-E050-48F0-895A-81D492C54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6" y="5576888"/>
              <a:ext cx="228600" cy="227013"/>
            </a:xfrm>
            <a:custGeom>
              <a:avLst/>
              <a:gdLst>
                <a:gd name="T0" fmla="*/ 73 w 144"/>
                <a:gd name="T1" fmla="*/ 0 h 143"/>
                <a:gd name="T2" fmla="*/ 103 w 144"/>
                <a:gd name="T3" fmla="*/ 7 h 143"/>
                <a:gd name="T4" fmla="*/ 123 w 144"/>
                <a:gd name="T5" fmla="*/ 23 h 143"/>
                <a:gd name="T6" fmla="*/ 139 w 144"/>
                <a:gd name="T7" fmla="*/ 45 h 143"/>
                <a:gd name="T8" fmla="*/ 144 w 144"/>
                <a:gd name="T9" fmla="*/ 73 h 143"/>
                <a:gd name="T10" fmla="*/ 137 w 144"/>
                <a:gd name="T11" fmla="*/ 100 h 143"/>
                <a:gd name="T12" fmla="*/ 121 w 144"/>
                <a:gd name="T13" fmla="*/ 123 h 143"/>
                <a:gd name="T14" fmla="*/ 98 w 144"/>
                <a:gd name="T15" fmla="*/ 139 h 143"/>
                <a:gd name="T16" fmla="*/ 71 w 144"/>
                <a:gd name="T17" fmla="*/ 143 h 143"/>
                <a:gd name="T18" fmla="*/ 44 w 144"/>
                <a:gd name="T19" fmla="*/ 136 h 143"/>
                <a:gd name="T20" fmla="*/ 21 w 144"/>
                <a:gd name="T21" fmla="*/ 120 h 143"/>
                <a:gd name="T22" fmla="*/ 5 w 144"/>
                <a:gd name="T23" fmla="*/ 98 h 143"/>
                <a:gd name="T24" fmla="*/ 0 w 144"/>
                <a:gd name="T25" fmla="*/ 70 h 143"/>
                <a:gd name="T26" fmla="*/ 7 w 144"/>
                <a:gd name="T27" fmla="*/ 43 h 143"/>
                <a:gd name="T28" fmla="*/ 23 w 144"/>
                <a:gd name="T29" fmla="*/ 20 h 143"/>
                <a:gd name="T30" fmla="*/ 46 w 144"/>
                <a:gd name="T31" fmla="*/ 4 h 143"/>
                <a:gd name="T32" fmla="*/ 73 w 144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43">
                  <a:moveTo>
                    <a:pt x="73" y="0"/>
                  </a:moveTo>
                  <a:lnTo>
                    <a:pt x="103" y="7"/>
                  </a:lnTo>
                  <a:lnTo>
                    <a:pt x="123" y="23"/>
                  </a:lnTo>
                  <a:lnTo>
                    <a:pt x="139" y="45"/>
                  </a:lnTo>
                  <a:lnTo>
                    <a:pt x="144" y="73"/>
                  </a:lnTo>
                  <a:lnTo>
                    <a:pt x="137" y="100"/>
                  </a:lnTo>
                  <a:lnTo>
                    <a:pt x="121" y="123"/>
                  </a:lnTo>
                  <a:lnTo>
                    <a:pt x="98" y="139"/>
                  </a:lnTo>
                  <a:lnTo>
                    <a:pt x="71" y="143"/>
                  </a:lnTo>
                  <a:lnTo>
                    <a:pt x="44" y="136"/>
                  </a:lnTo>
                  <a:lnTo>
                    <a:pt x="21" y="120"/>
                  </a:lnTo>
                  <a:lnTo>
                    <a:pt x="5" y="98"/>
                  </a:lnTo>
                  <a:lnTo>
                    <a:pt x="0" y="70"/>
                  </a:lnTo>
                  <a:lnTo>
                    <a:pt x="7" y="43"/>
                  </a:lnTo>
                  <a:lnTo>
                    <a:pt x="23" y="20"/>
                  </a:lnTo>
                  <a:lnTo>
                    <a:pt x="46" y="4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1">
              <a:extLst>
                <a:ext uri="{FF2B5EF4-FFF2-40B4-BE49-F238E27FC236}">
                  <a16:creationId xmlns:a16="http://schemas.microsoft.com/office/drawing/2014/main" id="{B2F87FD8-7B22-450F-A6D0-7BCBFD5CD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6" y="4703763"/>
              <a:ext cx="228600" cy="227013"/>
            </a:xfrm>
            <a:custGeom>
              <a:avLst/>
              <a:gdLst>
                <a:gd name="T0" fmla="*/ 73 w 144"/>
                <a:gd name="T1" fmla="*/ 0 h 143"/>
                <a:gd name="T2" fmla="*/ 103 w 144"/>
                <a:gd name="T3" fmla="*/ 6 h 143"/>
                <a:gd name="T4" fmla="*/ 125 w 144"/>
                <a:gd name="T5" fmla="*/ 22 h 143"/>
                <a:gd name="T6" fmla="*/ 139 w 144"/>
                <a:gd name="T7" fmla="*/ 45 h 143"/>
                <a:gd name="T8" fmla="*/ 144 w 144"/>
                <a:gd name="T9" fmla="*/ 72 h 143"/>
                <a:gd name="T10" fmla="*/ 137 w 144"/>
                <a:gd name="T11" fmla="*/ 100 h 143"/>
                <a:gd name="T12" fmla="*/ 121 w 144"/>
                <a:gd name="T13" fmla="*/ 122 h 143"/>
                <a:gd name="T14" fmla="*/ 98 w 144"/>
                <a:gd name="T15" fmla="*/ 138 h 143"/>
                <a:gd name="T16" fmla="*/ 71 w 144"/>
                <a:gd name="T17" fmla="*/ 143 h 143"/>
                <a:gd name="T18" fmla="*/ 44 w 144"/>
                <a:gd name="T19" fmla="*/ 136 h 143"/>
                <a:gd name="T20" fmla="*/ 21 w 144"/>
                <a:gd name="T21" fmla="*/ 120 h 143"/>
                <a:gd name="T22" fmla="*/ 5 w 144"/>
                <a:gd name="T23" fmla="*/ 97 h 143"/>
                <a:gd name="T24" fmla="*/ 0 w 144"/>
                <a:gd name="T25" fmla="*/ 70 h 143"/>
                <a:gd name="T26" fmla="*/ 7 w 144"/>
                <a:gd name="T27" fmla="*/ 41 h 143"/>
                <a:gd name="T28" fmla="*/ 23 w 144"/>
                <a:gd name="T29" fmla="*/ 18 h 143"/>
                <a:gd name="T30" fmla="*/ 46 w 144"/>
                <a:gd name="T31" fmla="*/ 4 h 143"/>
                <a:gd name="T32" fmla="*/ 73 w 144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43">
                  <a:moveTo>
                    <a:pt x="73" y="0"/>
                  </a:moveTo>
                  <a:lnTo>
                    <a:pt x="103" y="6"/>
                  </a:lnTo>
                  <a:lnTo>
                    <a:pt x="125" y="22"/>
                  </a:lnTo>
                  <a:lnTo>
                    <a:pt x="139" y="45"/>
                  </a:lnTo>
                  <a:lnTo>
                    <a:pt x="144" y="72"/>
                  </a:lnTo>
                  <a:lnTo>
                    <a:pt x="137" y="100"/>
                  </a:lnTo>
                  <a:lnTo>
                    <a:pt x="121" y="122"/>
                  </a:lnTo>
                  <a:lnTo>
                    <a:pt x="98" y="138"/>
                  </a:lnTo>
                  <a:lnTo>
                    <a:pt x="71" y="143"/>
                  </a:lnTo>
                  <a:lnTo>
                    <a:pt x="44" y="136"/>
                  </a:lnTo>
                  <a:lnTo>
                    <a:pt x="21" y="120"/>
                  </a:lnTo>
                  <a:lnTo>
                    <a:pt x="5" y="97"/>
                  </a:lnTo>
                  <a:lnTo>
                    <a:pt x="0" y="70"/>
                  </a:lnTo>
                  <a:lnTo>
                    <a:pt x="7" y="41"/>
                  </a:lnTo>
                  <a:lnTo>
                    <a:pt x="23" y="18"/>
                  </a:lnTo>
                  <a:lnTo>
                    <a:pt x="46" y="4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2E17C46-AE5E-4D57-9C03-B1FDB33955F1}"/>
              </a:ext>
            </a:extLst>
          </p:cNvPr>
          <p:cNvGrpSpPr/>
          <p:nvPr/>
        </p:nvGrpSpPr>
        <p:grpSpPr>
          <a:xfrm>
            <a:off x="707270" y="2778085"/>
            <a:ext cx="745013" cy="633039"/>
            <a:chOff x="12553951" y="4511675"/>
            <a:chExt cx="1858963" cy="1579563"/>
          </a:xfrm>
          <a:solidFill>
            <a:schemeClr val="bg1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0631864-6E62-4D50-96A5-24B784C6B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53951" y="5095875"/>
              <a:ext cx="1435100" cy="995363"/>
            </a:xfrm>
            <a:custGeom>
              <a:avLst/>
              <a:gdLst>
                <a:gd name="T0" fmla="*/ 329 w 904"/>
                <a:gd name="T1" fmla="*/ 296 h 627"/>
                <a:gd name="T2" fmla="*/ 329 w 904"/>
                <a:gd name="T3" fmla="*/ 409 h 627"/>
                <a:gd name="T4" fmla="*/ 337 w 904"/>
                <a:gd name="T5" fmla="*/ 446 h 627"/>
                <a:gd name="T6" fmla="*/ 362 w 904"/>
                <a:gd name="T7" fmla="*/ 478 h 627"/>
                <a:gd name="T8" fmla="*/ 368 w 904"/>
                <a:gd name="T9" fmla="*/ 512 h 627"/>
                <a:gd name="T10" fmla="*/ 353 w 904"/>
                <a:gd name="T11" fmla="*/ 544 h 627"/>
                <a:gd name="T12" fmla="*/ 333 w 904"/>
                <a:gd name="T13" fmla="*/ 557 h 627"/>
                <a:gd name="T14" fmla="*/ 329 w 904"/>
                <a:gd name="T15" fmla="*/ 561 h 627"/>
                <a:gd name="T16" fmla="*/ 331 w 904"/>
                <a:gd name="T17" fmla="*/ 568 h 627"/>
                <a:gd name="T18" fmla="*/ 497 w 904"/>
                <a:gd name="T19" fmla="*/ 283 h 627"/>
                <a:gd name="T20" fmla="*/ 208 w 904"/>
                <a:gd name="T21" fmla="*/ 229 h 627"/>
                <a:gd name="T22" fmla="*/ 208 w 904"/>
                <a:gd name="T23" fmla="*/ 318 h 627"/>
                <a:gd name="T24" fmla="*/ 281 w 904"/>
                <a:gd name="T25" fmla="*/ 0 h 627"/>
                <a:gd name="T26" fmla="*/ 491 w 904"/>
                <a:gd name="T27" fmla="*/ 3 h 627"/>
                <a:gd name="T28" fmla="*/ 525 w 904"/>
                <a:gd name="T29" fmla="*/ 23 h 627"/>
                <a:gd name="T30" fmla="*/ 678 w 904"/>
                <a:gd name="T31" fmla="*/ 174 h 627"/>
                <a:gd name="T32" fmla="*/ 807 w 904"/>
                <a:gd name="T33" fmla="*/ 52 h 627"/>
                <a:gd name="T34" fmla="*/ 904 w 904"/>
                <a:gd name="T35" fmla="*/ 148 h 627"/>
                <a:gd name="T36" fmla="*/ 900 w 904"/>
                <a:gd name="T37" fmla="*/ 152 h 627"/>
                <a:gd name="T38" fmla="*/ 737 w 904"/>
                <a:gd name="T39" fmla="*/ 316 h 627"/>
                <a:gd name="T40" fmla="*/ 694 w 904"/>
                <a:gd name="T41" fmla="*/ 340 h 627"/>
                <a:gd name="T42" fmla="*/ 649 w 904"/>
                <a:gd name="T43" fmla="*/ 332 h 627"/>
                <a:gd name="T44" fmla="*/ 546 w 904"/>
                <a:gd name="T45" fmla="*/ 233 h 627"/>
                <a:gd name="T46" fmla="*/ 542 w 904"/>
                <a:gd name="T47" fmla="*/ 229 h 627"/>
                <a:gd name="T48" fmla="*/ 535 w 904"/>
                <a:gd name="T49" fmla="*/ 224 h 627"/>
                <a:gd name="T50" fmla="*/ 535 w 904"/>
                <a:gd name="T51" fmla="*/ 550 h 627"/>
                <a:gd name="T52" fmla="*/ 525 w 904"/>
                <a:gd name="T53" fmla="*/ 592 h 627"/>
                <a:gd name="T54" fmla="*/ 499 w 904"/>
                <a:gd name="T55" fmla="*/ 618 h 627"/>
                <a:gd name="T56" fmla="*/ 458 w 904"/>
                <a:gd name="T57" fmla="*/ 627 h 627"/>
                <a:gd name="T58" fmla="*/ 265 w 904"/>
                <a:gd name="T59" fmla="*/ 625 h 627"/>
                <a:gd name="T60" fmla="*/ 230 w 904"/>
                <a:gd name="T61" fmla="*/ 605 h 627"/>
                <a:gd name="T62" fmla="*/ 212 w 904"/>
                <a:gd name="T63" fmla="*/ 572 h 627"/>
                <a:gd name="T64" fmla="*/ 210 w 904"/>
                <a:gd name="T65" fmla="*/ 516 h 627"/>
                <a:gd name="T66" fmla="*/ 204 w 904"/>
                <a:gd name="T67" fmla="*/ 486 h 627"/>
                <a:gd name="T68" fmla="*/ 196 w 904"/>
                <a:gd name="T69" fmla="*/ 494 h 627"/>
                <a:gd name="T70" fmla="*/ 189 w 904"/>
                <a:gd name="T71" fmla="*/ 494 h 627"/>
                <a:gd name="T72" fmla="*/ 24 w 904"/>
                <a:gd name="T73" fmla="*/ 329 h 627"/>
                <a:gd name="T74" fmla="*/ 0 w 904"/>
                <a:gd name="T75" fmla="*/ 285 h 627"/>
                <a:gd name="T76" fmla="*/ 8 w 904"/>
                <a:gd name="T77" fmla="*/ 240 h 627"/>
                <a:gd name="T78" fmla="*/ 219 w 904"/>
                <a:gd name="T79" fmla="*/ 26 h 627"/>
                <a:gd name="T80" fmla="*/ 258 w 904"/>
                <a:gd name="T81" fmla="*/ 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4" h="627">
                  <a:moveTo>
                    <a:pt x="329" y="283"/>
                  </a:moveTo>
                  <a:lnTo>
                    <a:pt x="329" y="296"/>
                  </a:lnTo>
                  <a:lnTo>
                    <a:pt x="329" y="353"/>
                  </a:lnTo>
                  <a:lnTo>
                    <a:pt x="329" y="409"/>
                  </a:lnTo>
                  <a:lnTo>
                    <a:pt x="331" y="428"/>
                  </a:lnTo>
                  <a:lnTo>
                    <a:pt x="337" y="446"/>
                  </a:lnTo>
                  <a:lnTo>
                    <a:pt x="350" y="463"/>
                  </a:lnTo>
                  <a:lnTo>
                    <a:pt x="362" y="478"/>
                  </a:lnTo>
                  <a:lnTo>
                    <a:pt x="368" y="494"/>
                  </a:lnTo>
                  <a:lnTo>
                    <a:pt x="368" y="512"/>
                  </a:lnTo>
                  <a:lnTo>
                    <a:pt x="362" y="528"/>
                  </a:lnTo>
                  <a:lnTo>
                    <a:pt x="353" y="544"/>
                  </a:lnTo>
                  <a:lnTo>
                    <a:pt x="337" y="555"/>
                  </a:lnTo>
                  <a:lnTo>
                    <a:pt x="333" y="557"/>
                  </a:lnTo>
                  <a:lnTo>
                    <a:pt x="331" y="559"/>
                  </a:lnTo>
                  <a:lnTo>
                    <a:pt x="329" y="561"/>
                  </a:lnTo>
                  <a:lnTo>
                    <a:pt x="329" y="566"/>
                  </a:lnTo>
                  <a:lnTo>
                    <a:pt x="331" y="568"/>
                  </a:lnTo>
                  <a:lnTo>
                    <a:pt x="497" y="568"/>
                  </a:lnTo>
                  <a:lnTo>
                    <a:pt x="497" y="283"/>
                  </a:lnTo>
                  <a:lnTo>
                    <a:pt x="329" y="283"/>
                  </a:lnTo>
                  <a:close/>
                  <a:moveTo>
                    <a:pt x="208" y="229"/>
                  </a:moveTo>
                  <a:lnTo>
                    <a:pt x="164" y="274"/>
                  </a:lnTo>
                  <a:lnTo>
                    <a:pt x="208" y="318"/>
                  </a:lnTo>
                  <a:lnTo>
                    <a:pt x="208" y="229"/>
                  </a:lnTo>
                  <a:close/>
                  <a:moveTo>
                    <a:pt x="281" y="0"/>
                  </a:moveTo>
                  <a:lnTo>
                    <a:pt x="471" y="0"/>
                  </a:lnTo>
                  <a:lnTo>
                    <a:pt x="491" y="3"/>
                  </a:lnTo>
                  <a:lnTo>
                    <a:pt x="509" y="11"/>
                  </a:lnTo>
                  <a:lnTo>
                    <a:pt x="525" y="23"/>
                  </a:lnTo>
                  <a:lnTo>
                    <a:pt x="675" y="170"/>
                  </a:lnTo>
                  <a:lnTo>
                    <a:pt x="678" y="174"/>
                  </a:lnTo>
                  <a:lnTo>
                    <a:pt x="682" y="177"/>
                  </a:lnTo>
                  <a:lnTo>
                    <a:pt x="807" y="52"/>
                  </a:lnTo>
                  <a:lnTo>
                    <a:pt x="856" y="100"/>
                  </a:lnTo>
                  <a:lnTo>
                    <a:pt x="904" y="148"/>
                  </a:lnTo>
                  <a:lnTo>
                    <a:pt x="902" y="151"/>
                  </a:lnTo>
                  <a:lnTo>
                    <a:pt x="900" y="152"/>
                  </a:lnTo>
                  <a:lnTo>
                    <a:pt x="897" y="155"/>
                  </a:lnTo>
                  <a:lnTo>
                    <a:pt x="737" y="316"/>
                  </a:lnTo>
                  <a:lnTo>
                    <a:pt x="716" y="332"/>
                  </a:lnTo>
                  <a:lnTo>
                    <a:pt x="694" y="340"/>
                  </a:lnTo>
                  <a:lnTo>
                    <a:pt x="671" y="340"/>
                  </a:lnTo>
                  <a:lnTo>
                    <a:pt x="649" y="332"/>
                  </a:lnTo>
                  <a:lnTo>
                    <a:pt x="628" y="316"/>
                  </a:lnTo>
                  <a:lnTo>
                    <a:pt x="546" y="233"/>
                  </a:lnTo>
                  <a:lnTo>
                    <a:pt x="543" y="232"/>
                  </a:lnTo>
                  <a:lnTo>
                    <a:pt x="542" y="229"/>
                  </a:lnTo>
                  <a:lnTo>
                    <a:pt x="539" y="228"/>
                  </a:lnTo>
                  <a:lnTo>
                    <a:pt x="535" y="224"/>
                  </a:lnTo>
                  <a:lnTo>
                    <a:pt x="535" y="242"/>
                  </a:lnTo>
                  <a:lnTo>
                    <a:pt x="535" y="550"/>
                  </a:lnTo>
                  <a:lnTo>
                    <a:pt x="532" y="572"/>
                  </a:lnTo>
                  <a:lnTo>
                    <a:pt x="525" y="592"/>
                  </a:lnTo>
                  <a:lnTo>
                    <a:pt x="514" y="607"/>
                  </a:lnTo>
                  <a:lnTo>
                    <a:pt x="499" y="618"/>
                  </a:lnTo>
                  <a:lnTo>
                    <a:pt x="480" y="625"/>
                  </a:lnTo>
                  <a:lnTo>
                    <a:pt x="458" y="627"/>
                  </a:lnTo>
                  <a:lnTo>
                    <a:pt x="287" y="627"/>
                  </a:lnTo>
                  <a:lnTo>
                    <a:pt x="265" y="625"/>
                  </a:lnTo>
                  <a:lnTo>
                    <a:pt x="245" y="618"/>
                  </a:lnTo>
                  <a:lnTo>
                    <a:pt x="230" y="605"/>
                  </a:lnTo>
                  <a:lnTo>
                    <a:pt x="219" y="590"/>
                  </a:lnTo>
                  <a:lnTo>
                    <a:pt x="212" y="572"/>
                  </a:lnTo>
                  <a:lnTo>
                    <a:pt x="210" y="550"/>
                  </a:lnTo>
                  <a:lnTo>
                    <a:pt x="210" y="516"/>
                  </a:lnTo>
                  <a:lnTo>
                    <a:pt x="210" y="480"/>
                  </a:lnTo>
                  <a:lnTo>
                    <a:pt x="204" y="486"/>
                  </a:lnTo>
                  <a:lnTo>
                    <a:pt x="200" y="490"/>
                  </a:lnTo>
                  <a:lnTo>
                    <a:pt x="196" y="494"/>
                  </a:lnTo>
                  <a:lnTo>
                    <a:pt x="193" y="497"/>
                  </a:lnTo>
                  <a:lnTo>
                    <a:pt x="189" y="494"/>
                  </a:lnTo>
                  <a:lnTo>
                    <a:pt x="185" y="490"/>
                  </a:lnTo>
                  <a:lnTo>
                    <a:pt x="24" y="329"/>
                  </a:lnTo>
                  <a:lnTo>
                    <a:pt x="8" y="307"/>
                  </a:lnTo>
                  <a:lnTo>
                    <a:pt x="0" y="285"/>
                  </a:lnTo>
                  <a:lnTo>
                    <a:pt x="0" y="262"/>
                  </a:lnTo>
                  <a:lnTo>
                    <a:pt x="8" y="240"/>
                  </a:lnTo>
                  <a:lnTo>
                    <a:pt x="24" y="218"/>
                  </a:lnTo>
                  <a:lnTo>
                    <a:pt x="219" y="26"/>
                  </a:lnTo>
                  <a:lnTo>
                    <a:pt x="237" y="11"/>
                  </a:lnTo>
                  <a:lnTo>
                    <a:pt x="258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8A247722-A719-43A7-A457-EEF647B8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6538" y="4592638"/>
              <a:ext cx="436563" cy="434975"/>
            </a:xfrm>
            <a:custGeom>
              <a:avLst/>
              <a:gdLst>
                <a:gd name="T0" fmla="*/ 139 w 275"/>
                <a:gd name="T1" fmla="*/ 0 h 274"/>
                <a:gd name="T2" fmla="*/ 169 w 275"/>
                <a:gd name="T3" fmla="*/ 2 h 274"/>
                <a:gd name="T4" fmla="*/ 198 w 275"/>
                <a:gd name="T5" fmla="*/ 13 h 274"/>
                <a:gd name="T6" fmla="*/ 224 w 275"/>
                <a:gd name="T7" fmla="*/ 30 h 274"/>
                <a:gd name="T8" fmla="*/ 245 w 275"/>
                <a:gd name="T9" fmla="*/ 51 h 274"/>
                <a:gd name="T10" fmla="*/ 261 w 275"/>
                <a:gd name="T11" fmla="*/ 77 h 274"/>
                <a:gd name="T12" fmla="*/ 271 w 275"/>
                <a:gd name="T13" fmla="*/ 105 h 274"/>
                <a:gd name="T14" fmla="*/ 275 w 275"/>
                <a:gd name="T15" fmla="*/ 137 h 274"/>
                <a:gd name="T16" fmla="*/ 271 w 275"/>
                <a:gd name="T17" fmla="*/ 169 h 274"/>
                <a:gd name="T18" fmla="*/ 261 w 275"/>
                <a:gd name="T19" fmla="*/ 197 h 274"/>
                <a:gd name="T20" fmla="*/ 245 w 275"/>
                <a:gd name="T21" fmla="*/ 222 h 274"/>
                <a:gd name="T22" fmla="*/ 223 w 275"/>
                <a:gd name="T23" fmla="*/ 244 h 274"/>
                <a:gd name="T24" fmla="*/ 198 w 275"/>
                <a:gd name="T25" fmla="*/ 261 h 274"/>
                <a:gd name="T26" fmla="*/ 169 w 275"/>
                <a:gd name="T27" fmla="*/ 270 h 274"/>
                <a:gd name="T28" fmla="*/ 138 w 275"/>
                <a:gd name="T29" fmla="*/ 274 h 274"/>
                <a:gd name="T30" fmla="*/ 106 w 275"/>
                <a:gd name="T31" fmla="*/ 270 h 274"/>
                <a:gd name="T32" fmla="*/ 77 w 275"/>
                <a:gd name="T33" fmla="*/ 261 h 274"/>
                <a:gd name="T34" fmla="*/ 51 w 275"/>
                <a:gd name="T35" fmla="*/ 244 h 274"/>
                <a:gd name="T36" fmla="*/ 31 w 275"/>
                <a:gd name="T37" fmla="*/ 222 h 274"/>
                <a:gd name="T38" fmla="*/ 14 w 275"/>
                <a:gd name="T39" fmla="*/ 197 h 274"/>
                <a:gd name="T40" fmla="*/ 3 w 275"/>
                <a:gd name="T41" fmla="*/ 169 h 274"/>
                <a:gd name="T42" fmla="*/ 0 w 275"/>
                <a:gd name="T43" fmla="*/ 137 h 274"/>
                <a:gd name="T44" fmla="*/ 3 w 275"/>
                <a:gd name="T45" fmla="*/ 105 h 274"/>
                <a:gd name="T46" fmla="*/ 14 w 275"/>
                <a:gd name="T47" fmla="*/ 77 h 274"/>
                <a:gd name="T48" fmla="*/ 31 w 275"/>
                <a:gd name="T49" fmla="*/ 51 h 274"/>
                <a:gd name="T50" fmla="*/ 51 w 275"/>
                <a:gd name="T51" fmla="*/ 30 h 274"/>
                <a:gd name="T52" fmla="*/ 77 w 275"/>
                <a:gd name="T53" fmla="*/ 13 h 274"/>
                <a:gd name="T54" fmla="*/ 106 w 275"/>
                <a:gd name="T55" fmla="*/ 2 h 274"/>
                <a:gd name="T56" fmla="*/ 139 w 275"/>
                <a:gd name="T5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5" h="274">
                  <a:moveTo>
                    <a:pt x="139" y="0"/>
                  </a:moveTo>
                  <a:lnTo>
                    <a:pt x="169" y="2"/>
                  </a:lnTo>
                  <a:lnTo>
                    <a:pt x="198" y="13"/>
                  </a:lnTo>
                  <a:lnTo>
                    <a:pt x="224" y="30"/>
                  </a:lnTo>
                  <a:lnTo>
                    <a:pt x="245" y="51"/>
                  </a:lnTo>
                  <a:lnTo>
                    <a:pt x="261" y="77"/>
                  </a:lnTo>
                  <a:lnTo>
                    <a:pt x="271" y="105"/>
                  </a:lnTo>
                  <a:lnTo>
                    <a:pt x="275" y="137"/>
                  </a:lnTo>
                  <a:lnTo>
                    <a:pt x="271" y="169"/>
                  </a:lnTo>
                  <a:lnTo>
                    <a:pt x="261" y="197"/>
                  </a:lnTo>
                  <a:lnTo>
                    <a:pt x="245" y="222"/>
                  </a:lnTo>
                  <a:lnTo>
                    <a:pt x="223" y="244"/>
                  </a:lnTo>
                  <a:lnTo>
                    <a:pt x="198" y="261"/>
                  </a:lnTo>
                  <a:lnTo>
                    <a:pt x="169" y="270"/>
                  </a:lnTo>
                  <a:lnTo>
                    <a:pt x="138" y="274"/>
                  </a:lnTo>
                  <a:lnTo>
                    <a:pt x="106" y="270"/>
                  </a:lnTo>
                  <a:lnTo>
                    <a:pt x="77" y="261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7"/>
                  </a:lnTo>
                  <a:lnTo>
                    <a:pt x="3" y="169"/>
                  </a:lnTo>
                  <a:lnTo>
                    <a:pt x="0" y="137"/>
                  </a:lnTo>
                  <a:lnTo>
                    <a:pt x="3" y="105"/>
                  </a:lnTo>
                  <a:lnTo>
                    <a:pt x="14" y="77"/>
                  </a:lnTo>
                  <a:lnTo>
                    <a:pt x="31" y="51"/>
                  </a:lnTo>
                  <a:lnTo>
                    <a:pt x="51" y="30"/>
                  </a:lnTo>
                  <a:lnTo>
                    <a:pt x="77" y="13"/>
                  </a:lnTo>
                  <a:lnTo>
                    <a:pt x="106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E5FDF6C9-3842-4E5F-AC8A-390515FE7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0151" y="4511675"/>
              <a:ext cx="512763" cy="762000"/>
            </a:xfrm>
            <a:custGeom>
              <a:avLst/>
              <a:gdLst>
                <a:gd name="T0" fmla="*/ 299 w 323"/>
                <a:gd name="T1" fmla="*/ 0 h 480"/>
                <a:gd name="T2" fmla="*/ 308 w 323"/>
                <a:gd name="T3" fmla="*/ 3 h 480"/>
                <a:gd name="T4" fmla="*/ 314 w 323"/>
                <a:gd name="T5" fmla="*/ 8 h 480"/>
                <a:gd name="T6" fmla="*/ 321 w 323"/>
                <a:gd name="T7" fmla="*/ 16 h 480"/>
                <a:gd name="T8" fmla="*/ 323 w 323"/>
                <a:gd name="T9" fmla="*/ 26 h 480"/>
                <a:gd name="T10" fmla="*/ 319 w 323"/>
                <a:gd name="T11" fmla="*/ 38 h 480"/>
                <a:gd name="T12" fmla="*/ 143 w 323"/>
                <a:gd name="T13" fmla="*/ 360 h 480"/>
                <a:gd name="T14" fmla="*/ 140 w 323"/>
                <a:gd name="T15" fmla="*/ 364 h 480"/>
                <a:gd name="T16" fmla="*/ 139 w 323"/>
                <a:gd name="T17" fmla="*/ 369 h 480"/>
                <a:gd name="T18" fmla="*/ 139 w 323"/>
                <a:gd name="T19" fmla="*/ 375 h 480"/>
                <a:gd name="T20" fmla="*/ 140 w 323"/>
                <a:gd name="T21" fmla="*/ 380 h 480"/>
                <a:gd name="T22" fmla="*/ 143 w 323"/>
                <a:gd name="T23" fmla="*/ 399 h 480"/>
                <a:gd name="T24" fmla="*/ 139 w 323"/>
                <a:gd name="T25" fmla="*/ 419 h 480"/>
                <a:gd name="T26" fmla="*/ 126 w 323"/>
                <a:gd name="T27" fmla="*/ 435 h 480"/>
                <a:gd name="T28" fmla="*/ 106 w 323"/>
                <a:gd name="T29" fmla="*/ 457 h 480"/>
                <a:gd name="T30" fmla="*/ 82 w 323"/>
                <a:gd name="T31" fmla="*/ 480 h 480"/>
                <a:gd name="T32" fmla="*/ 41 w 323"/>
                <a:gd name="T33" fmla="*/ 438 h 480"/>
                <a:gd name="T34" fmla="*/ 0 w 323"/>
                <a:gd name="T35" fmla="*/ 397 h 480"/>
                <a:gd name="T36" fmla="*/ 26 w 323"/>
                <a:gd name="T37" fmla="*/ 372 h 480"/>
                <a:gd name="T38" fmla="*/ 54 w 323"/>
                <a:gd name="T39" fmla="*/ 347 h 480"/>
                <a:gd name="T40" fmla="*/ 63 w 323"/>
                <a:gd name="T41" fmla="*/ 342 h 480"/>
                <a:gd name="T42" fmla="*/ 74 w 323"/>
                <a:gd name="T43" fmla="*/ 339 h 480"/>
                <a:gd name="T44" fmla="*/ 85 w 323"/>
                <a:gd name="T45" fmla="*/ 338 h 480"/>
                <a:gd name="T46" fmla="*/ 91 w 323"/>
                <a:gd name="T47" fmla="*/ 338 h 480"/>
                <a:gd name="T48" fmla="*/ 95 w 323"/>
                <a:gd name="T49" fmla="*/ 336 h 480"/>
                <a:gd name="T50" fmla="*/ 98 w 323"/>
                <a:gd name="T51" fmla="*/ 334 h 480"/>
                <a:gd name="T52" fmla="*/ 100 w 323"/>
                <a:gd name="T53" fmla="*/ 331 h 480"/>
                <a:gd name="T54" fmla="*/ 103 w 323"/>
                <a:gd name="T55" fmla="*/ 327 h 480"/>
                <a:gd name="T56" fmla="*/ 188 w 323"/>
                <a:gd name="T57" fmla="*/ 170 h 480"/>
                <a:gd name="T58" fmla="*/ 275 w 323"/>
                <a:gd name="T59" fmla="*/ 14 h 480"/>
                <a:gd name="T60" fmla="*/ 281 w 323"/>
                <a:gd name="T61" fmla="*/ 5 h 480"/>
                <a:gd name="T62" fmla="*/ 290 w 323"/>
                <a:gd name="T63" fmla="*/ 0 h 480"/>
                <a:gd name="T64" fmla="*/ 299 w 323"/>
                <a:gd name="T6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480">
                  <a:moveTo>
                    <a:pt x="299" y="0"/>
                  </a:moveTo>
                  <a:lnTo>
                    <a:pt x="308" y="3"/>
                  </a:lnTo>
                  <a:lnTo>
                    <a:pt x="314" y="8"/>
                  </a:lnTo>
                  <a:lnTo>
                    <a:pt x="321" y="16"/>
                  </a:lnTo>
                  <a:lnTo>
                    <a:pt x="323" y="26"/>
                  </a:lnTo>
                  <a:lnTo>
                    <a:pt x="319" y="38"/>
                  </a:lnTo>
                  <a:lnTo>
                    <a:pt x="143" y="360"/>
                  </a:lnTo>
                  <a:lnTo>
                    <a:pt x="140" y="364"/>
                  </a:lnTo>
                  <a:lnTo>
                    <a:pt x="139" y="369"/>
                  </a:lnTo>
                  <a:lnTo>
                    <a:pt x="139" y="375"/>
                  </a:lnTo>
                  <a:lnTo>
                    <a:pt x="140" y="380"/>
                  </a:lnTo>
                  <a:lnTo>
                    <a:pt x="143" y="399"/>
                  </a:lnTo>
                  <a:lnTo>
                    <a:pt x="139" y="419"/>
                  </a:lnTo>
                  <a:lnTo>
                    <a:pt x="126" y="435"/>
                  </a:lnTo>
                  <a:lnTo>
                    <a:pt x="106" y="457"/>
                  </a:lnTo>
                  <a:lnTo>
                    <a:pt x="82" y="480"/>
                  </a:lnTo>
                  <a:lnTo>
                    <a:pt x="41" y="438"/>
                  </a:lnTo>
                  <a:lnTo>
                    <a:pt x="0" y="397"/>
                  </a:lnTo>
                  <a:lnTo>
                    <a:pt x="26" y="372"/>
                  </a:lnTo>
                  <a:lnTo>
                    <a:pt x="54" y="347"/>
                  </a:lnTo>
                  <a:lnTo>
                    <a:pt x="63" y="342"/>
                  </a:lnTo>
                  <a:lnTo>
                    <a:pt x="74" y="339"/>
                  </a:lnTo>
                  <a:lnTo>
                    <a:pt x="85" y="338"/>
                  </a:lnTo>
                  <a:lnTo>
                    <a:pt x="91" y="338"/>
                  </a:lnTo>
                  <a:lnTo>
                    <a:pt x="95" y="336"/>
                  </a:lnTo>
                  <a:lnTo>
                    <a:pt x="98" y="334"/>
                  </a:lnTo>
                  <a:lnTo>
                    <a:pt x="100" y="331"/>
                  </a:lnTo>
                  <a:lnTo>
                    <a:pt x="103" y="327"/>
                  </a:lnTo>
                  <a:lnTo>
                    <a:pt x="188" y="170"/>
                  </a:lnTo>
                  <a:lnTo>
                    <a:pt x="275" y="14"/>
                  </a:lnTo>
                  <a:lnTo>
                    <a:pt x="281" y="5"/>
                  </a:lnTo>
                  <a:lnTo>
                    <a:pt x="290" y="0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DD58821C-7288-43E6-AEB5-F357975D6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301" y="5459413"/>
              <a:ext cx="69850" cy="141288"/>
            </a:xfrm>
            <a:custGeom>
              <a:avLst/>
              <a:gdLst>
                <a:gd name="T0" fmla="*/ 44 w 44"/>
                <a:gd name="T1" fmla="*/ 0 h 89"/>
                <a:gd name="T2" fmla="*/ 44 w 44"/>
                <a:gd name="T3" fmla="*/ 89 h 89"/>
                <a:gd name="T4" fmla="*/ 0 w 44"/>
                <a:gd name="T5" fmla="*/ 45 h 89"/>
                <a:gd name="T6" fmla="*/ 44 w 44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9">
                  <a:moveTo>
                    <a:pt x="44" y="0"/>
                  </a:moveTo>
                  <a:lnTo>
                    <a:pt x="44" y="89"/>
                  </a:lnTo>
                  <a:lnTo>
                    <a:pt x="0" y="45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1D119-A742-4136-95D0-142E1F30AE4C}"/>
              </a:ext>
            </a:extLst>
          </p:cNvPr>
          <p:cNvGrpSpPr/>
          <p:nvPr/>
        </p:nvGrpSpPr>
        <p:grpSpPr>
          <a:xfrm>
            <a:off x="7791729" y="2834291"/>
            <a:ext cx="679917" cy="555862"/>
            <a:chOff x="-1500188" y="3894138"/>
            <a:chExt cx="1357312" cy="1109662"/>
          </a:xfrm>
          <a:solidFill>
            <a:schemeClr val="bg1"/>
          </a:solidFill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1082EF8-29C1-4335-8E50-F5BEAC7B8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00188" y="4308475"/>
              <a:ext cx="493713" cy="609600"/>
            </a:xfrm>
            <a:custGeom>
              <a:avLst/>
              <a:gdLst>
                <a:gd name="T0" fmla="*/ 164 w 329"/>
                <a:gd name="T1" fmla="*/ 405 h 405"/>
                <a:gd name="T2" fmla="*/ 20 w 329"/>
                <a:gd name="T3" fmla="*/ 202 h 405"/>
                <a:gd name="T4" fmla="*/ 76 w 329"/>
                <a:gd name="T5" fmla="*/ 39 h 405"/>
                <a:gd name="T6" fmla="*/ 252 w 329"/>
                <a:gd name="T7" fmla="*/ 37 h 405"/>
                <a:gd name="T8" fmla="*/ 313 w 329"/>
                <a:gd name="T9" fmla="*/ 198 h 405"/>
                <a:gd name="T10" fmla="*/ 308 w 329"/>
                <a:gd name="T11" fmla="*/ 213 h 405"/>
                <a:gd name="T12" fmla="*/ 164 w 329"/>
                <a:gd name="T13" fmla="*/ 405 h 405"/>
                <a:gd name="T14" fmla="*/ 166 w 329"/>
                <a:gd name="T15" fmla="*/ 223 h 405"/>
                <a:gd name="T16" fmla="*/ 227 w 329"/>
                <a:gd name="T17" fmla="*/ 162 h 405"/>
                <a:gd name="T18" fmla="*/ 166 w 329"/>
                <a:gd name="T19" fmla="*/ 102 h 405"/>
                <a:gd name="T20" fmla="*/ 105 w 329"/>
                <a:gd name="T21" fmla="*/ 163 h 405"/>
                <a:gd name="T22" fmla="*/ 166 w 329"/>
                <a:gd name="T23" fmla="*/ 223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405">
                  <a:moveTo>
                    <a:pt x="164" y="405"/>
                  </a:moveTo>
                  <a:cubicBezTo>
                    <a:pt x="106" y="345"/>
                    <a:pt x="48" y="284"/>
                    <a:pt x="20" y="202"/>
                  </a:cubicBezTo>
                  <a:cubicBezTo>
                    <a:pt x="0" y="144"/>
                    <a:pt x="25" y="77"/>
                    <a:pt x="76" y="39"/>
                  </a:cubicBezTo>
                  <a:cubicBezTo>
                    <a:pt x="128" y="1"/>
                    <a:pt x="198" y="0"/>
                    <a:pt x="252" y="37"/>
                  </a:cubicBezTo>
                  <a:cubicBezTo>
                    <a:pt x="305" y="73"/>
                    <a:pt x="329" y="138"/>
                    <a:pt x="313" y="198"/>
                  </a:cubicBezTo>
                  <a:cubicBezTo>
                    <a:pt x="311" y="203"/>
                    <a:pt x="310" y="208"/>
                    <a:pt x="308" y="213"/>
                  </a:cubicBezTo>
                  <a:cubicBezTo>
                    <a:pt x="288" y="267"/>
                    <a:pt x="211" y="371"/>
                    <a:pt x="164" y="405"/>
                  </a:cubicBezTo>
                  <a:close/>
                  <a:moveTo>
                    <a:pt x="166" y="223"/>
                  </a:moveTo>
                  <a:cubicBezTo>
                    <a:pt x="200" y="223"/>
                    <a:pt x="227" y="196"/>
                    <a:pt x="227" y="162"/>
                  </a:cubicBezTo>
                  <a:cubicBezTo>
                    <a:pt x="227" y="129"/>
                    <a:pt x="199" y="102"/>
                    <a:pt x="166" y="102"/>
                  </a:cubicBezTo>
                  <a:cubicBezTo>
                    <a:pt x="133" y="102"/>
                    <a:pt x="104" y="130"/>
                    <a:pt x="105" y="163"/>
                  </a:cubicBezTo>
                  <a:cubicBezTo>
                    <a:pt x="105" y="196"/>
                    <a:pt x="132" y="223"/>
                    <a:pt x="16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E092243-93D7-48E1-8107-576DB9E0B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1" y="3894138"/>
              <a:ext cx="384175" cy="471488"/>
            </a:xfrm>
            <a:custGeom>
              <a:avLst/>
              <a:gdLst>
                <a:gd name="T0" fmla="*/ 128 w 256"/>
                <a:gd name="T1" fmla="*/ 314 h 314"/>
                <a:gd name="T2" fmla="*/ 17 w 256"/>
                <a:gd name="T3" fmla="*/ 159 h 314"/>
                <a:gd name="T4" fmla="*/ 58 w 256"/>
                <a:gd name="T5" fmla="*/ 30 h 314"/>
                <a:gd name="T6" fmla="*/ 198 w 256"/>
                <a:gd name="T7" fmla="*/ 31 h 314"/>
                <a:gd name="T8" fmla="*/ 239 w 256"/>
                <a:gd name="T9" fmla="*/ 160 h 314"/>
                <a:gd name="T10" fmla="*/ 128 w 256"/>
                <a:gd name="T11" fmla="*/ 314 h 314"/>
                <a:gd name="T12" fmla="*/ 128 w 256"/>
                <a:gd name="T13" fmla="*/ 78 h 314"/>
                <a:gd name="T14" fmla="*/ 80 w 256"/>
                <a:gd name="T15" fmla="*/ 125 h 314"/>
                <a:gd name="T16" fmla="*/ 127 w 256"/>
                <a:gd name="T17" fmla="*/ 172 h 314"/>
                <a:gd name="T18" fmla="*/ 175 w 256"/>
                <a:gd name="T19" fmla="*/ 124 h 314"/>
                <a:gd name="T20" fmla="*/ 128 w 256"/>
                <a:gd name="T21" fmla="*/ 7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14">
                  <a:moveTo>
                    <a:pt x="128" y="314"/>
                  </a:moveTo>
                  <a:cubicBezTo>
                    <a:pt x="82" y="267"/>
                    <a:pt x="39" y="220"/>
                    <a:pt x="17" y="159"/>
                  </a:cubicBezTo>
                  <a:cubicBezTo>
                    <a:pt x="0" y="112"/>
                    <a:pt x="17" y="60"/>
                    <a:pt x="58" y="30"/>
                  </a:cubicBezTo>
                  <a:cubicBezTo>
                    <a:pt x="100" y="0"/>
                    <a:pt x="157" y="0"/>
                    <a:pt x="198" y="31"/>
                  </a:cubicBezTo>
                  <a:cubicBezTo>
                    <a:pt x="239" y="61"/>
                    <a:pt x="256" y="113"/>
                    <a:pt x="239" y="160"/>
                  </a:cubicBezTo>
                  <a:cubicBezTo>
                    <a:pt x="216" y="221"/>
                    <a:pt x="174" y="267"/>
                    <a:pt x="128" y="314"/>
                  </a:cubicBezTo>
                  <a:close/>
                  <a:moveTo>
                    <a:pt x="128" y="78"/>
                  </a:moveTo>
                  <a:cubicBezTo>
                    <a:pt x="102" y="78"/>
                    <a:pt x="80" y="100"/>
                    <a:pt x="80" y="125"/>
                  </a:cubicBezTo>
                  <a:cubicBezTo>
                    <a:pt x="80" y="150"/>
                    <a:pt x="102" y="172"/>
                    <a:pt x="127" y="172"/>
                  </a:cubicBezTo>
                  <a:cubicBezTo>
                    <a:pt x="153" y="173"/>
                    <a:pt x="175" y="151"/>
                    <a:pt x="175" y="124"/>
                  </a:cubicBezTo>
                  <a:cubicBezTo>
                    <a:pt x="174" y="98"/>
                    <a:pt x="154" y="78"/>
                    <a:pt x="1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7CCD2DBB-9ADC-4BE9-86F4-794D076DF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1526" y="4508500"/>
              <a:ext cx="109538" cy="119063"/>
            </a:xfrm>
            <a:custGeom>
              <a:avLst/>
              <a:gdLst>
                <a:gd name="T0" fmla="*/ 32 w 73"/>
                <a:gd name="T1" fmla="*/ 79 h 79"/>
                <a:gd name="T2" fmla="*/ 0 w 73"/>
                <a:gd name="T3" fmla="*/ 59 h 79"/>
                <a:gd name="T4" fmla="*/ 47 w 73"/>
                <a:gd name="T5" fmla="*/ 0 h 79"/>
                <a:gd name="T6" fmla="*/ 73 w 73"/>
                <a:gd name="T7" fmla="*/ 27 h 79"/>
                <a:gd name="T8" fmla="*/ 32 w 73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9">
                  <a:moveTo>
                    <a:pt x="32" y="79"/>
                  </a:moveTo>
                  <a:cubicBezTo>
                    <a:pt x="21" y="72"/>
                    <a:pt x="12" y="66"/>
                    <a:pt x="0" y="59"/>
                  </a:cubicBezTo>
                  <a:cubicBezTo>
                    <a:pt x="16" y="39"/>
                    <a:pt x="31" y="21"/>
                    <a:pt x="47" y="0"/>
                  </a:cubicBezTo>
                  <a:cubicBezTo>
                    <a:pt x="57" y="10"/>
                    <a:pt x="65" y="19"/>
                    <a:pt x="73" y="27"/>
                  </a:cubicBezTo>
                  <a:cubicBezTo>
                    <a:pt x="59" y="45"/>
                    <a:pt x="46" y="61"/>
                    <a:pt x="3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0C75659C-4912-47CF-8547-A4C45C7A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1" y="4767263"/>
              <a:ext cx="109538" cy="119063"/>
            </a:xfrm>
            <a:custGeom>
              <a:avLst/>
              <a:gdLst>
                <a:gd name="T0" fmla="*/ 0 w 73"/>
                <a:gd name="T1" fmla="*/ 51 h 79"/>
                <a:gd name="T2" fmla="*/ 42 w 73"/>
                <a:gd name="T3" fmla="*/ 0 h 79"/>
                <a:gd name="T4" fmla="*/ 73 w 73"/>
                <a:gd name="T5" fmla="*/ 21 h 79"/>
                <a:gd name="T6" fmla="*/ 25 w 73"/>
                <a:gd name="T7" fmla="*/ 79 h 79"/>
                <a:gd name="T8" fmla="*/ 0 w 73"/>
                <a:gd name="T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9">
                  <a:moveTo>
                    <a:pt x="0" y="51"/>
                  </a:moveTo>
                  <a:cubicBezTo>
                    <a:pt x="14" y="34"/>
                    <a:pt x="27" y="18"/>
                    <a:pt x="42" y="0"/>
                  </a:cubicBezTo>
                  <a:cubicBezTo>
                    <a:pt x="51" y="6"/>
                    <a:pt x="61" y="13"/>
                    <a:pt x="73" y="21"/>
                  </a:cubicBezTo>
                  <a:cubicBezTo>
                    <a:pt x="57" y="41"/>
                    <a:pt x="41" y="59"/>
                    <a:pt x="25" y="79"/>
                  </a:cubicBezTo>
                  <a:cubicBezTo>
                    <a:pt x="16" y="69"/>
                    <a:pt x="8" y="60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C99AAE68-A0C2-4FD0-88A0-B6B03F3B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2963" y="4638675"/>
              <a:ext cx="98425" cy="119063"/>
            </a:xfrm>
            <a:custGeom>
              <a:avLst/>
              <a:gdLst>
                <a:gd name="T0" fmla="*/ 32 w 66"/>
                <a:gd name="T1" fmla="*/ 80 h 80"/>
                <a:gd name="T2" fmla="*/ 0 w 66"/>
                <a:gd name="T3" fmla="*/ 61 h 80"/>
                <a:gd name="T4" fmla="*/ 33 w 66"/>
                <a:gd name="T5" fmla="*/ 0 h 80"/>
                <a:gd name="T6" fmla="*/ 66 w 66"/>
                <a:gd name="T7" fmla="*/ 18 h 80"/>
                <a:gd name="T8" fmla="*/ 32 w 66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0">
                  <a:moveTo>
                    <a:pt x="32" y="80"/>
                  </a:moveTo>
                  <a:cubicBezTo>
                    <a:pt x="20" y="73"/>
                    <a:pt x="11" y="68"/>
                    <a:pt x="0" y="61"/>
                  </a:cubicBezTo>
                  <a:cubicBezTo>
                    <a:pt x="11" y="41"/>
                    <a:pt x="22" y="21"/>
                    <a:pt x="33" y="0"/>
                  </a:cubicBezTo>
                  <a:cubicBezTo>
                    <a:pt x="45" y="6"/>
                    <a:pt x="54" y="11"/>
                    <a:pt x="66" y="18"/>
                  </a:cubicBezTo>
                  <a:cubicBezTo>
                    <a:pt x="54" y="39"/>
                    <a:pt x="44" y="59"/>
                    <a:pt x="32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5F1211A2-4444-448E-8D57-71E59A2C3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7751" y="4870450"/>
              <a:ext cx="120650" cy="96838"/>
            </a:xfrm>
            <a:custGeom>
              <a:avLst/>
              <a:gdLst>
                <a:gd name="T0" fmla="*/ 0 w 80"/>
                <a:gd name="T1" fmla="*/ 29 h 64"/>
                <a:gd name="T2" fmla="*/ 58 w 80"/>
                <a:gd name="T3" fmla="*/ 0 h 64"/>
                <a:gd name="T4" fmla="*/ 80 w 80"/>
                <a:gd name="T5" fmla="*/ 30 h 64"/>
                <a:gd name="T6" fmla="*/ 12 w 80"/>
                <a:gd name="T7" fmla="*/ 64 h 64"/>
                <a:gd name="T8" fmla="*/ 0 w 80"/>
                <a:gd name="T9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0" y="29"/>
                  </a:moveTo>
                  <a:cubicBezTo>
                    <a:pt x="20" y="18"/>
                    <a:pt x="38" y="10"/>
                    <a:pt x="58" y="0"/>
                  </a:cubicBezTo>
                  <a:cubicBezTo>
                    <a:pt x="64" y="8"/>
                    <a:pt x="71" y="17"/>
                    <a:pt x="80" y="30"/>
                  </a:cubicBezTo>
                  <a:cubicBezTo>
                    <a:pt x="57" y="41"/>
                    <a:pt x="36" y="52"/>
                    <a:pt x="12" y="64"/>
                  </a:cubicBezTo>
                  <a:cubicBezTo>
                    <a:pt x="8" y="50"/>
                    <a:pt x="4" y="40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F956B3EE-5444-4613-8206-2D6E558C8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938" y="4394200"/>
              <a:ext cx="114300" cy="74613"/>
            </a:xfrm>
            <a:custGeom>
              <a:avLst/>
              <a:gdLst>
                <a:gd name="T0" fmla="*/ 72 w 77"/>
                <a:gd name="T1" fmla="*/ 0 h 49"/>
                <a:gd name="T2" fmla="*/ 77 w 77"/>
                <a:gd name="T3" fmla="*/ 37 h 49"/>
                <a:gd name="T4" fmla="*/ 10 w 77"/>
                <a:gd name="T5" fmla="*/ 49 h 49"/>
                <a:gd name="T6" fmla="*/ 0 w 77"/>
                <a:gd name="T7" fmla="*/ 13 h 49"/>
                <a:gd name="T8" fmla="*/ 72 w 77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9">
                  <a:moveTo>
                    <a:pt x="72" y="0"/>
                  </a:moveTo>
                  <a:cubicBezTo>
                    <a:pt x="73" y="13"/>
                    <a:pt x="75" y="24"/>
                    <a:pt x="77" y="37"/>
                  </a:cubicBezTo>
                  <a:cubicBezTo>
                    <a:pt x="54" y="41"/>
                    <a:pt x="33" y="45"/>
                    <a:pt x="10" y="49"/>
                  </a:cubicBezTo>
                  <a:cubicBezTo>
                    <a:pt x="7" y="37"/>
                    <a:pt x="4" y="26"/>
                    <a:pt x="0" y="13"/>
                  </a:cubicBezTo>
                  <a:cubicBezTo>
                    <a:pt x="23" y="9"/>
                    <a:pt x="46" y="5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45E69002-56C5-4347-9009-7B9BFF31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7451" y="4924425"/>
              <a:ext cx="112713" cy="73025"/>
            </a:xfrm>
            <a:custGeom>
              <a:avLst/>
              <a:gdLst>
                <a:gd name="T0" fmla="*/ 0 w 76"/>
                <a:gd name="T1" fmla="*/ 11 h 48"/>
                <a:gd name="T2" fmla="*/ 67 w 76"/>
                <a:gd name="T3" fmla="*/ 0 h 48"/>
                <a:gd name="T4" fmla="*/ 76 w 76"/>
                <a:gd name="T5" fmla="*/ 36 h 48"/>
                <a:gd name="T6" fmla="*/ 5 w 76"/>
                <a:gd name="T7" fmla="*/ 48 h 48"/>
                <a:gd name="T8" fmla="*/ 0 w 76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8">
                  <a:moveTo>
                    <a:pt x="0" y="11"/>
                  </a:moveTo>
                  <a:cubicBezTo>
                    <a:pt x="23" y="8"/>
                    <a:pt x="44" y="4"/>
                    <a:pt x="67" y="0"/>
                  </a:cubicBezTo>
                  <a:cubicBezTo>
                    <a:pt x="70" y="11"/>
                    <a:pt x="73" y="22"/>
                    <a:pt x="76" y="36"/>
                  </a:cubicBezTo>
                  <a:cubicBezTo>
                    <a:pt x="53" y="40"/>
                    <a:pt x="30" y="44"/>
                    <a:pt x="5" y="48"/>
                  </a:cubicBezTo>
                  <a:cubicBezTo>
                    <a:pt x="3" y="36"/>
                    <a:pt x="2" y="24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788D35C-07FC-44F1-8FB8-020732E6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576" y="4425950"/>
              <a:ext cx="122238" cy="98425"/>
            </a:xfrm>
            <a:custGeom>
              <a:avLst/>
              <a:gdLst>
                <a:gd name="T0" fmla="*/ 68 w 81"/>
                <a:gd name="T1" fmla="*/ 0 h 65"/>
                <a:gd name="T2" fmla="*/ 81 w 81"/>
                <a:gd name="T3" fmla="*/ 36 h 65"/>
                <a:gd name="T4" fmla="*/ 51 w 81"/>
                <a:gd name="T5" fmla="*/ 50 h 65"/>
                <a:gd name="T6" fmla="*/ 23 w 81"/>
                <a:gd name="T7" fmla="*/ 65 h 65"/>
                <a:gd name="T8" fmla="*/ 0 w 81"/>
                <a:gd name="T9" fmla="*/ 35 h 65"/>
                <a:gd name="T10" fmla="*/ 68 w 81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5">
                  <a:moveTo>
                    <a:pt x="68" y="0"/>
                  </a:moveTo>
                  <a:cubicBezTo>
                    <a:pt x="73" y="14"/>
                    <a:pt x="76" y="24"/>
                    <a:pt x="81" y="36"/>
                  </a:cubicBezTo>
                  <a:cubicBezTo>
                    <a:pt x="70" y="41"/>
                    <a:pt x="61" y="45"/>
                    <a:pt x="51" y="50"/>
                  </a:cubicBezTo>
                  <a:cubicBezTo>
                    <a:pt x="43" y="54"/>
                    <a:pt x="34" y="59"/>
                    <a:pt x="23" y="65"/>
                  </a:cubicBezTo>
                  <a:cubicBezTo>
                    <a:pt x="17" y="56"/>
                    <a:pt x="10" y="47"/>
                    <a:pt x="0" y="35"/>
                  </a:cubicBezTo>
                  <a:cubicBezTo>
                    <a:pt x="23" y="23"/>
                    <a:pt x="45" y="12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F6672650-D516-4B09-A1E4-2C450043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776" y="4389438"/>
              <a:ext cx="57150" cy="58738"/>
            </a:xfrm>
            <a:custGeom>
              <a:avLst/>
              <a:gdLst>
                <a:gd name="T0" fmla="*/ 38 w 38"/>
                <a:gd name="T1" fmla="*/ 0 h 39"/>
                <a:gd name="T2" fmla="*/ 38 w 38"/>
                <a:gd name="T3" fmla="*/ 37 h 39"/>
                <a:gd name="T4" fmla="*/ 3 w 38"/>
                <a:gd name="T5" fmla="*/ 39 h 39"/>
                <a:gd name="T6" fmla="*/ 0 w 38"/>
                <a:gd name="T7" fmla="*/ 2 h 39"/>
                <a:gd name="T8" fmla="*/ 3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8" y="0"/>
                  </a:moveTo>
                  <a:cubicBezTo>
                    <a:pt x="38" y="13"/>
                    <a:pt x="38" y="24"/>
                    <a:pt x="38" y="37"/>
                  </a:cubicBezTo>
                  <a:cubicBezTo>
                    <a:pt x="27" y="38"/>
                    <a:pt x="16" y="38"/>
                    <a:pt x="3" y="39"/>
                  </a:cubicBezTo>
                  <a:cubicBezTo>
                    <a:pt x="2" y="27"/>
                    <a:pt x="1" y="16"/>
                    <a:pt x="0" y="2"/>
                  </a:cubicBezTo>
                  <a:cubicBezTo>
                    <a:pt x="13" y="1"/>
                    <a:pt x="24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3899EFE1-8E26-403D-9DA1-7938827CE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1" y="4946650"/>
              <a:ext cx="52388" cy="57150"/>
            </a:xfrm>
            <a:custGeom>
              <a:avLst/>
              <a:gdLst>
                <a:gd name="T0" fmla="*/ 35 w 35"/>
                <a:gd name="T1" fmla="*/ 0 h 38"/>
                <a:gd name="T2" fmla="*/ 35 w 35"/>
                <a:gd name="T3" fmla="*/ 35 h 38"/>
                <a:gd name="T4" fmla="*/ 0 w 35"/>
                <a:gd name="T5" fmla="*/ 38 h 38"/>
                <a:gd name="T6" fmla="*/ 0 w 35"/>
                <a:gd name="T7" fmla="*/ 0 h 38"/>
                <a:gd name="T8" fmla="*/ 35 w 3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8">
                  <a:moveTo>
                    <a:pt x="35" y="0"/>
                  </a:moveTo>
                  <a:cubicBezTo>
                    <a:pt x="35" y="12"/>
                    <a:pt x="35" y="22"/>
                    <a:pt x="35" y="35"/>
                  </a:cubicBezTo>
                  <a:cubicBezTo>
                    <a:pt x="24" y="35"/>
                    <a:pt x="13" y="36"/>
                    <a:pt x="0" y="38"/>
                  </a:cubicBezTo>
                  <a:cubicBezTo>
                    <a:pt x="0" y="25"/>
                    <a:pt x="0" y="14"/>
                    <a:pt x="0" y="0"/>
                  </a:cubicBezTo>
                  <a:cubicBezTo>
                    <a:pt x="11" y="0"/>
                    <a:pt x="21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9A1480-79B2-4110-BD0A-C74DB73C42EA}"/>
              </a:ext>
            </a:extLst>
          </p:cNvPr>
          <p:cNvGrpSpPr/>
          <p:nvPr/>
        </p:nvGrpSpPr>
        <p:grpSpPr>
          <a:xfrm>
            <a:off x="10864104" y="2737346"/>
            <a:ext cx="727260" cy="724152"/>
            <a:chOff x="-2152650" y="3656013"/>
            <a:chExt cx="1857375" cy="1849437"/>
          </a:xfrm>
          <a:solidFill>
            <a:schemeClr val="bg1"/>
          </a:solidFill>
        </p:grpSpPr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BDB4D1F-DFA0-4E46-B02B-047B62B1B6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70013" y="3725863"/>
              <a:ext cx="992187" cy="1008063"/>
            </a:xfrm>
            <a:custGeom>
              <a:avLst/>
              <a:gdLst>
                <a:gd name="T0" fmla="*/ 266 w 384"/>
                <a:gd name="T1" fmla="*/ 0 h 390"/>
                <a:gd name="T2" fmla="*/ 275 w 384"/>
                <a:gd name="T3" fmla="*/ 7 h 390"/>
                <a:gd name="T4" fmla="*/ 379 w 384"/>
                <a:gd name="T5" fmla="*/ 112 h 390"/>
                <a:gd name="T6" fmla="*/ 381 w 384"/>
                <a:gd name="T7" fmla="*/ 136 h 390"/>
                <a:gd name="T8" fmla="*/ 271 w 384"/>
                <a:gd name="T9" fmla="*/ 291 h 390"/>
                <a:gd name="T10" fmla="*/ 155 w 384"/>
                <a:gd name="T11" fmla="*/ 383 h 390"/>
                <a:gd name="T12" fmla="*/ 130 w 384"/>
                <a:gd name="T13" fmla="*/ 384 h 390"/>
                <a:gd name="T14" fmla="*/ 4 w 384"/>
                <a:gd name="T15" fmla="*/ 256 h 390"/>
                <a:gd name="T16" fmla="*/ 3 w 384"/>
                <a:gd name="T17" fmla="*/ 238 h 390"/>
                <a:gd name="T18" fmla="*/ 245 w 384"/>
                <a:gd name="T19" fmla="*/ 9 h 390"/>
                <a:gd name="T20" fmla="*/ 266 w 384"/>
                <a:gd name="T21" fmla="*/ 0 h 390"/>
                <a:gd name="T22" fmla="*/ 226 w 384"/>
                <a:gd name="T23" fmla="*/ 96 h 390"/>
                <a:gd name="T24" fmla="*/ 159 w 384"/>
                <a:gd name="T25" fmla="*/ 161 h 390"/>
                <a:gd name="T26" fmla="*/ 226 w 384"/>
                <a:gd name="T27" fmla="*/ 228 h 390"/>
                <a:gd name="T28" fmla="*/ 292 w 384"/>
                <a:gd name="T29" fmla="*/ 162 h 390"/>
                <a:gd name="T30" fmla="*/ 226 w 384"/>
                <a:gd name="T31" fmla="*/ 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4" h="390">
                  <a:moveTo>
                    <a:pt x="266" y="0"/>
                  </a:moveTo>
                  <a:cubicBezTo>
                    <a:pt x="269" y="3"/>
                    <a:pt x="273" y="4"/>
                    <a:pt x="275" y="7"/>
                  </a:cubicBezTo>
                  <a:cubicBezTo>
                    <a:pt x="310" y="42"/>
                    <a:pt x="346" y="76"/>
                    <a:pt x="379" y="112"/>
                  </a:cubicBezTo>
                  <a:cubicBezTo>
                    <a:pt x="384" y="116"/>
                    <a:pt x="384" y="129"/>
                    <a:pt x="381" y="136"/>
                  </a:cubicBezTo>
                  <a:cubicBezTo>
                    <a:pt x="356" y="196"/>
                    <a:pt x="319" y="248"/>
                    <a:pt x="271" y="291"/>
                  </a:cubicBezTo>
                  <a:cubicBezTo>
                    <a:pt x="234" y="324"/>
                    <a:pt x="193" y="352"/>
                    <a:pt x="155" y="383"/>
                  </a:cubicBezTo>
                  <a:cubicBezTo>
                    <a:pt x="146" y="389"/>
                    <a:pt x="139" y="390"/>
                    <a:pt x="130" y="384"/>
                  </a:cubicBezTo>
                  <a:cubicBezTo>
                    <a:pt x="80" y="348"/>
                    <a:pt x="38" y="307"/>
                    <a:pt x="4" y="256"/>
                  </a:cubicBezTo>
                  <a:cubicBezTo>
                    <a:pt x="1" y="252"/>
                    <a:pt x="0" y="242"/>
                    <a:pt x="3" y="238"/>
                  </a:cubicBezTo>
                  <a:cubicBezTo>
                    <a:pt x="64" y="141"/>
                    <a:pt x="139" y="58"/>
                    <a:pt x="245" y="9"/>
                  </a:cubicBezTo>
                  <a:cubicBezTo>
                    <a:pt x="251" y="6"/>
                    <a:pt x="258" y="3"/>
                    <a:pt x="266" y="0"/>
                  </a:cubicBezTo>
                  <a:close/>
                  <a:moveTo>
                    <a:pt x="226" y="96"/>
                  </a:moveTo>
                  <a:cubicBezTo>
                    <a:pt x="189" y="96"/>
                    <a:pt x="159" y="125"/>
                    <a:pt x="159" y="161"/>
                  </a:cubicBezTo>
                  <a:cubicBezTo>
                    <a:pt x="158" y="198"/>
                    <a:pt x="189" y="228"/>
                    <a:pt x="226" y="228"/>
                  </a:cubicBezTo>
                  <a:cubicBezTo>
                    <a:pt x="263" y="228"/>
                    <a:pt x="292" y="199"/>
                    <a:pt x="292" y="162"/>
                  </a:cubicBezTo>
                  <a:cubicBezTo>
                    <a:pt x="291" y="125"/>
                    <a:pt x="262" y="96"/>
                    <a:pt x="22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C387FCEF-E866-435B-A8E7-BCA18C5F1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52650" y="4803775"/>
              <a:ext cx="704850" cy="701675"/>
            </a:xfrm>
            <a:custGeom>
              <a:avLst/>
              <a:gdLst>
                <a:gd name="T0" fmla="*/ 126 w 273"/>
                <a:gd name="T1" fmla="*/ 221 h 271"/>
                <a:gd name="T2" fmla="*/ 127 w 273"/>
                <a:gd name="T3" fmla="*/ 214 h 271"/>
                <a:gd name="T4" fmla="*/ 0 w 273"/>
                <a:gd name="T5" fmla="*/ 271 h 271"/>
                <a:gd name="T6" fmla="*/ 63 w 273"/>
                <a:gd name="T7" fmla="*/ 134 h 271"/>
                <a:gd name="T8" fmla="*/ 70 w 273"/>
                <a:gd name="T9" fmla="*/ 108 h 271"/>
                <a:gd name="T10" fmla="*/ 151 w 273"/>
                <a:gd name="T11" fmla="*/ 43 h 271"/>
                <a:gd name="T12" fmla="*/ 209 w 273"/>
                <a:gd name="T13" fmla="*/ 0 h 271"/>
                <a:gd name="T14" fmla="*/ 273 w 273"/>
                <a:gd name="T15" fmla="*/ 66 h 271"/>
                <a:gd name="T16" fmla="*/ 252 w 273"/>
                <a:gd name="T17" fmla="*/ 106 h 271"/>
                <a:gd name="T18" fmla="*/ 192 w 273"/>
                <a:gd name="T19" fmla="*/ 184 h 271"/>
                <a:gd name="T20" fmla="*/ 126 w 273"/>
                <a:gd name="T21" fmla="*/ 221 h 271"/>
                <a:gd name="T22" fmla="*/ 79 w 273"/>
                <a:gd name="T23" fmla="*/ 194 h 271"/>
                <a:gd name="T24" fmla="*/ 180 w 273"/>
                <a:gd name="T25" fmla="*/ 147 h 271"/>
                <a:gd name="T26" fmla="*/ 212 w 273"/>
                <a:gd name="T27" fmla="*/ 108 h 271"/>
                <a:gd name="T28" fmla="*/ 177 w 273"/>
                <a:gd name="T29" fmla="*/ 62 h 271"/>
                <a:gd name="T30" fmla="*/ 159 w 273"/>
                <a:gd name="T31" fmla="*/ 57 h 271"/>
                <a:gd name="T32" fmla="*/ 118 w 273"/>
                <a:gd name="T33" fmla="*/ 95 h 271"/>
                <a:gd name="T34" fmla="*/ 79 w 273"/>
                <a:gd name="T35" fmla="*/ 19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271">
                  <a:moveTo>
                    <a:pt x="126" y="221"/>
                  </a:moveTo>
                  <a:cubicBezTo>
                    <a:pt x="127" y="215"/>
                    <a:pt x="127" y="212"/>
                    <a:pt x="127" y="214"/>
                  </a:cubicBezTo>
                  <a:cubicBezTo>
                    <a:pt x="88" y="232"/>
                    <a:pt x="46" y="251"/>
                    <a:pt x="0" y="271"/>
                  </a:cubicBezTo>
                  <a:cubicBezTo>
                    <a:pt x="23" y="222"/>
                    <a:pt x="43" y="178"/>
                    <a:pt x="63" y="134"/>
                  </a:cubicBezTo>
                  <a:cubicBezTo>
                    <a:pt x="67" y="126"/>
                    <a:pt x="65" y="115"/>
                    <a:pt x="70" y="108"/>
                  </a:cubicBezTo>
                  <a:cubicBezTo>
                    <a:pt x="89" y="75"/>
                    <a:pt x="116" y="50"/>
                    <a:pt x="151" y="43"/>
                  </a:cubicBezTo>
                  <a:cubicBezTo>
                    <a:pt x="163" y="12"/>
                    <a:pt x="193" y="13"/>
                    <a:pt x="209" y="0"/>
                  </a:cubicBezTo>
                  <a:cubicBezTo>
                    <a:pt x="230" y="22"/>
                    <a:pt x="251" y="43"/>
                    <a:pt x="273" y="66"/>
                  </a:cubicBezTo>
                  <a:cubicBezTo>
                    <a:pt x="268" y="76"/>
                    <a:pt x="264" y="95"/>
                    <a:pt x="252" y="106"/>
                  </a:cubicBezTo>
                  <a:cubicBezTo>
                    <a:pt x="227" y="129"/>
                    <a:pt x="220" y="165"/>
                    <a:pt x="192" y="184"/>
                  </a:cubicBezTo>
                  <a:cubicBezTo>
                    <a:pt x="172" y="198"/>
                    <a:pt x="150" y="208"/>
                    <a:pt x="126" y="221"/>
                  </a:cubicBezTo>
                  <a:close/>
                  <a:moveTo>
                    <a:pt x="79" y="194"/>
                  </a:moveTo>
                  <a:cubicBezTo>
                    <a:pt x="114" y="178"/>
                    <a:pt x="149" y="165"/>
                    <a:pt x="180" y="147"/>
                  </a:cubicBezTo>
                  <a:cubicBezTo>
                    <a:pt x="194" y="140"/>
                    <a:pt x="208" y="123"/>
                    <a:pt x="212" y="108"/>
                  </a:cubicBezTo>
                  <a:cubicBezTo>
                    <a:pt x="217" y="85"/>
                    <a:pt x="188" y="79"/>
                    <a:pt x="177" y="62"/>
                  </a:cubicBezTo>
                  <a:cubicBezTo>
                    <a:pt x="174" y="58"/>
                    <a:pt x="162" y="54"/>
                    <a:pt x="159" y="57"/>
                  </a:cubicBezTo>
                  <a:cubicBezTo>
                    <a:pt x="144" y="68"/>
                    <a:pt x="126" y="79"/>
                    <a:pt x="118" y="95"/>
                  </a:cubicBezTo>
                  <a:cubicBezTo>
                    <a:pt x="102" y="125"/>
                    <a:pt x="92" y="158"/>
                    <a:pt x="79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760C726E-5E39-4D49-B380-A129F9F6E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8138" y="4397375"/>
              <a:ext cx="571500" cy="549275"/>
            </a:xfrm>
            <a:custGeom>
              <a:avLst/>
              <a:gdLst>
                <a:gd name="T0" fmla="*/ 79 w 221"/>
                <a:gd name="T1" fmla="*/ 0 h 212"/>
                <a:gd name="T2" fmla="*/ 221 w 221"/>
                <a:gd name="T3" fmla="*/ 141 h 212"/>
                <a:gd name="T4" fmla="*/ 81 w 221"/>
                <a:gd name="T5" fmla="*/ 210 h 212"/>
                <a:gd name="T6" fmla="*/ 69 w 221"/>
                <a:gd name="T7" fmla="*/ 208 h 212"/>
                <a:gd name="T8" fmla="*/ 64 w 221"/>
                <a:gd name="T9" fmla="*/ 205 h 212"/>
                <a:gd name="T10" fmla="*/ 36 w 221"/>
                <a:gd name="T11" fmla="*/ 81 h 212"/>
                <a:gd name="T12" fmla="*/ 79 w 221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12">
                  <a:moveTo>
                    <a:pt x="79" y="0"/>
                  </a:moveTo>
                  <a:cubicBezTo>
                    <a:pt x="127" y="48"/>
                    <a:pt x="172" y="93"/>
                    <a:pt x="221" y="141"/>
                  </a:cubicBezTo>
                  <a:cubicBezTo>
                    <a:pt x="176" y="163"/>
                    <a:pt x="129" y="187"/>
                    <a:pt x="81" y="210"/>
                  </a:cubicBezTo>
                  <a:cubicBezTo>
                    <a:pt x="78" y="212"/>
                    <a:pt x="73" y="209"/>
                    <a:pt x="69" y="208"/>
                  </a:cubicBezTo>
                  <a:cubicBezTo>
                    <a:pt x="67" y="208"/>
                    <a:pt x="66" y="206"/>
                    <a:pt x="64" y="205"/>
                  </a:cubicBezTo>
                  <a:cubicBezTo>
                    <a:pt x="1" y="154"/>
                    <a:pt x="0" y="153"/>
                    <a:pt x="36" y="81"/>
                  </a:cubicBezTo>
                  <a:cubicBezTo>
                    <a:pt x="51" y="52"/>
                    <a:pt x="66" y="25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4CFEE08C-D5F6-4744-A63E-5AFE8F984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0513" y="4803775"/>
              <a:ext cx="527050" cy="647700"/>
            </a:xfrm>
            <a:custGeom>
              <a:avLst/>
              <a:gdLst>
                <a:gd name="T0" fmla="*/ 15 w 204"/>
                <a:gd name="T1" fmla="*/ 250 h 250"/>
                <a:gd name="T2" fmla="*/ 0 w 204"/>
                <a:gd name="T3" fmla="*/ 234 h 250"/>
                <a:gd name="T4" fmla="*/ 94 w 204"/>
                <a:gd name="T5" fmla="*/ 114 h 250"/>
                <a:gd name="T6" fmla="*/ 98 w 204"/>
                <a:gd name="T7" fmla="*/ 67 h 250"/>
                <a:gd name="T8" fmla="*/ 91 w 204"/>
                <a:gd name="T9" fmla="*/ 52 h 250"/>
                <a:gd name="T10" fmla="*/ 191 w 204"/>
                <a:gd name="T11" fmla="*/ 0 h 250"/>
                <a:gd name="T12" fmla="*/ 203 w 204"/>
                <a:gd name="T13" fmla="*/ 85 h 250"/>
                <a:gd name="T14" fmla="*/ 196 w 204"/>
                <a:gd name="T15" fmla="*/ 99 h 250"/>
                <a:gd name="T16" fmla="*/ 15 w 204"/>
                <a:gd name="T1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50">
                  <a:moveTo>
                    <a:pt x="15" y="250"/>
                  </a:moveTo>
                  <a:cubicBezTo>
                    <a:pt x="9" y="244"/>
                    <a:pt x="5" y="239"/>
                    <a:pt x="0" y="234"/>
                  </a:cubicBezTo>
                  <a:cubicBezTo>
                    <a:pt x="32" y="193"/>
                    <a:pt x="62" y="152"/>
                    <a:pt x="94" y="114"/>
                  </a:cubicBezTo>
                  <a:cubicBezTo>
                    <a:pt x="108" y="97"/>
                    <a:pt x="110" y="84"/>
                    <a:pt x="98" y="67"/>
                  </a:cubicBezTo>
                  <a:cubicBezTo>
                    <a:pt x="95" y="63"/>
                    <a:pt x="94" y="57"/>
                    <a:pt x="91" y="52"/>
                  </a:cubicBezTo>
                  <a:cubicBezTo>
                    <a:pt x="124" y="34"/>
                    <a:pt x="157" y="18"/>
                    <a:pt x="191" y="0"/>
                  </a:cubicBezTo>
                  <a:cubicBezTo>
                    <a:pt x="196" y="29"/>
                    <a:pt x="200" y="57"/>
                    <a:pt x="203" y="85"/>
                  </a:cubicBezTo>
                  <a:cubicBezTo>
                    <a:pt x="204" y="89"/>
                    <a:pt x="200" y="96"/>
                    <a:pt x="196" y="99"/>
                  </a:cubicBezTo>
                  <a:cubicBezTo>
                    <a:pt x="137" y="149"/>
                    <a:pt x="77" y="198"/>
                    <a:pt x="15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3DC4DBF4-CA08-480B-8488-62835F424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0738" y="4383088"/>
              <a:ext cx="646112" cy="534988"/>
            </a:xfrm>
            <a:custGeom>
              <a:avLst/>
              <a:gdLst>
                <a:gd name="T0" fmla="*/ 199 w 250"/>
                <a:gd name="T1" fmla="*/ 115 h 207"/>
                <a:gd name="T2" fmla="*/ 192 w 250"/>
                <a:gd name="T3" fmla="*/ 114 h 207"/>
                <a:gd name="T4" fmla="*/ 124 w 250"/>
                <a:gd name="T5" fmla="*/ 123 h 207"/>
                <a:gd name="T6" fmla="*/ 16 w 250"/>
                <a:gd name="T7" fmla="*/ 207 h 207"/>
                <a:gd name="T8" fmla="*/ 0 w 250"/>
                <a:gd name="T9" fmla="*/ 192 h 207"/>
                <a:gd name="T10" fmla="*/ 112 w 250"/>
                <a:gd name="T11" fmla="*/ 58 h 207"/>
                <a:gd name="T12" fmla="*/ 159 w 250"/>
                <a:gd name="T13" fmla="*/ 6 h 207"/>
                <a:gd name="T14" fmla="*/ 250 w 250"/>
                <a:gd name="T15" fmla="*/ 15 h 207"/>
                <a:gd name="T16" fmla="*/ 199 w 250"/>
                <a:gd name="T17" fmla="*/ 1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207">
                  <a:moveTo>
                    <a:pt x="199" y="115"/>
                  </a:moveTo>
                  <a:cubicBezTo>
                    <a:pt x="196" y="115"/>
                    <a:pt x="193" y="115"/>
                    <a:pt x="192" y="114"/>
                  </a:cubicBezTo>
                  <a:cubicBezTo>
                    <a:pt x="166" y="93"/>
                    <a:pt x="146" y="104"/>
                    <a:pt x="124" y="123"/>
                  </a:cubicBezTo>
                  <a:cubicBezTo>
                    <a:pt x="90" y="153"/>
                    <a:pt x="53" y="179"/>
                    <a:pt x="16" y="207"/>
                  </a:cubicBezTo>
                  <a:cubicBezTo>
                    <a:pt x="11" y="202"/>
                    <a:pt x="6" y="197"/>
                    <a:pt x="0" y="192"/>
                  </a:cubicBezTo>
                  <a:cubicBezTo>
                    <a:pt x="38" y="147"/>
                    <a:pt x="74" y="102"/>
                    <a:pt x="112" y="58"/>
                  </a:cubicBezTo>
                  <a:cubicBezTo>
                    <a:pt x="127" y="40"/>
                    <a:pt x="140" y="11"/>
                    <a:pt x="159" y="6"/>
                  </a:cubicBezTo>
                  <a:cubicBezTo>
                    <a:pt x="186" y="0"/>
                    <a:pt x="217" y="11"/>
                    <a:pt x="250" y="15"/>
                  </a:cubicBezTo>
                  <a:cubicBezTo>
                    <a:pt x="232" y="50"/>
                    <a:pt x="215" y="83"/>
                    <a:pt x="199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8DC81D23-5213-4ABF-8407-A270623B0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300" y="3656013"/>
              <a:ext cx="327025" cy="330200"/>
            </a:xfrm>
            <a:custGeom>
              <a:avLst/>
              <a:gdLst>
                <a:gd name="T0" fmla="*/ 108 w 127"/>
                <a:gd name="T1" fmla="*/ 128 h 128"/>
                <a:gd name="T2" fmla="*/ 0 w 127"/>
                <a:gd name="T3" fmla="*/ 19 h 128"/>
                <a:gd name="T4" fmla="*/ 72 w 127"/>
                <a:gd name="T5" fmla="*/ 3 h 128"/>
                <a:gd name="T6" fmla="*/ 94 w 127"/>
                <a:gd name="T7" fmla="*/ 1 h 128"/>
                <a:gd name="T8" fmla="*/ 124 w 127"/>
                <a:gd name="T9" fmla="*/ 30 h 128"/>
                <a:gd name="T10" fmla="*/ 108 w 127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28">
                  <a:moveTo>
                    <a:pt x="108" y="128"/>
                  </a:moveTo>
                  <a:cubicBezTo>
                    <a:pt x="72" y="91"/>
                    <a:pt x="35" y="54"/>
                    <a:pt x="0" y="19"/>
                  </a:cubicBezTo>
                  <a:cubicBezTo>
                    <a:pt x="18" y="15"/>
                    <a:pt x="45" y="9"/>
                    <a:pt x="72" y="3"/>
                  </a:cubicBezTo>
                  <a:cubicBezTo>
                    <a:pt x="79" y="2"/>
                    <a:pt x="87" y="2"/>
                    <a:pt x="94" y="1"/>
                  </a:cubicBezTo>
                  <a:cubicBezTo>
                    <a:pt x="116" y="0"/>
                    <a:pt x="127" y="8"/>
                    <a:pt x="124" y="30"/>
                  </a:cubicBezTo>
                  <a:cubicBezTo>
                    <a:pt x="120" y="65"/>
                    <a:pt x="113" y="100"/>
                    <a:pt x="10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72AD38-F6EC-4A81-8F02-7279D50B713F}"/>
              </a:ext>
            </a:extLst>
          </p:cNvPr>
          <p:cNvGrpSpPr/>
          <p:nvPr/>
        </p:nvGrpSpPr>
        <p:grpSpPr>
          <a:xfrm>
            <a:off x="9473639" y="2796988"/>
            <a:ext cx="646703" cy="651528"/>
            <a:chOff x="-1660525" y="3454401"/>
            <a:chExt cx="1489075" cy="1500186"/>
          </a:xfrm>
          <a:solidFill>
            <a:schemeClr val="bg1"/>
          </a:solidFill>
        </p:grpSpPr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7569CBA7-8432-4F70-A6BA-E32A585B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6550" y="4016375"/>
              <a:ext cx="1090613" cy="938212"/>
            </a:xfrm>
            <a:custGeom>
              <a:avLst/>
              <a:gdLst>
                <a:gd name="T0" fmla="*/ 51 w 656"/>
                <a:gd name="T1" fmla="*/ 563 h 563"/>
                <a:gd name="T2" fmla="*/ 31 w 656"/>
                <a:gd name="T3" fmla="*/ 510 h 563"/>
                <a:gd name="T4" fmla="*/ 32 w 656"/>
                <a:gd name="T5" fmla="*/ 430 h 563"/>
                <a:gd name="T6" fmla="*/ 72 w 656"/>
                <a:gd name="T7" fmla="*/ 389 h 563"/>
                <a:gd name="T8" fmla="*/ 194 w 656"/>
                <a:gd name="T9" fmla="*/ 389 h 563"/>
                <a:gd name="T10" fmla="*/ 218 w 656"/>
                <a:gd name="T11" fmla="*/ 389 h 563"/>
                <a:gd name="T12" fmla="*/ 0 w 656"/>
                <a:gd name="T13" fmla="*/ 19 h 563"/>
                <a:gd name="T14" fmla="*/ 235 w 656"/>
                <a:gd name="T15" fmla="*/ 0 h 563"/>
                <a:gd name="T16" fmla="*/ 282 w 656"/>
                <a:gd name="T17" fmla="*/ 78 h 563"/>
                <a:gd name="T18" fmla="*/ 454 w 656"/>
                <a:gd name="T19" fmla="*/ 375 h 563"/>
                <a:gd name="T20" fmla="*/ 479 w 656"/>
                <a:gd name="T21" fmla="*/ 389 h 563"/>
                <a:gd name="T22" fmla="*/ 613 w 656"/>
                <a:gd name="T23" fmla="*/ 389 h 563"/>
                <a:gd name="T24" fmla="*/ 655 w 656"/>
                <a:gd name="T25" fmla="*/ 432 h 563"/>
                <a:gd name="T26" fmla="*/ 655 w 656"/>
                <a:gd name="T27" fmla="*/ 522 h 563"/>
                <a:gd name="T28" fmla="*/ 631 w 656"/>
                <a:gd name="T29" fmla="*/ 563 h 563"/>
                <a:gd name="T30" fmla="*/ 51 w 656"/>
                <a:gd name="T31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6" h="563">
                  <a:moveTo>
                    <a:pt x="51" y="563"/>
                  </a:moveTo>
                  <a:cubicBezTo>
                    <a:pt x="35" y="549"/>
                    <a:pt x="30" y="531"/>
                    <a:pt x="31" y="510"/>
                  </a:cubicBezTo>
                  <a:cubicBezTo>
                    <a:pt x="33" y="483"/>
                    <a:pt x="32" y="456"/>
                    <a:pt x="32" y="430"/>
                  </a:cubicBezTo>
                  <a:cubicBezTo>
                    <a:pt x="32" y="402"/>
                    <a:pt x="45" y="389"/>
                    <a:pt x="72" y="389"/>
                  </a:cubicBezTo>
                  <a:cubicBezTo>
                    <a:pt x="113" y="389"/>
                    <a:pt x="153" y="389"/>
                    <a:pt x="194" y="389"/>
                  </a:cubicBezTo>
                  <a:cubicBezTo>
                    <a:pt x="201" y="389"/>
                    <a:pt x="207" y="389"/>
                    <a:pt x="218" y="389"/>
                  </a:cubicBezTo>
                  <a:cubicBezTo>
                    <a:pt x="145" y="265"/>
                    <a:pt x="73" y="144"/>
                    <a:pt x="0" y="19"/>
                  </a:cubicBezTo>
                  <a:cubicBezTo>
                    <a:pt x="107" y="74"/>
                    <a:pt x="170" y="69"/>
                    <a:pt x="235" y="0"/>
                  </a:cubicBezTo>
                  <a:cubicBezTo>
                    <a:pt x="251" y="27"/>
                    <a:pt x="266" y="52"/>
                    <a:pt x="282" y="78"/>
                  </a:cubicBezTo>
                  <a:cubicBezTo>
                    <a:pt x="339" y="177"/>
                    <a:pt x="397" y="276"/>
                    <a:pt x="454" y="375"/>
                  </a:cubicBezTo>
                  <a:cubicBezTo>
                    <a:pt x="460" y="385"/>
                    <a:pt x="467" y="389"/>
                    <a:pt x="479" y="389"/>
                  </a:cubicBezTo>
                  <a:cubicBezTo>
                    <a:pt x="524" y="389"/>
                    <a:pt x="568" y="389"/>
                    <a:pt x="613" y="389"/>
                  </a:cubicBezTo>
                  <a:cubicBezTo>
                    <a:pt x="643" y="389"/>
                    <a:pt x="655" y="401"/>
                    <a:pt x="655" y="432"/>
                  </a:cubicBezTo>
                  <a:cubicBezTo>
                    <a:pt x="655" y="462"/>
                    <a:pt x="654" y="492"/>
                    <a:pt x="655" y="522"/>
                  </a:cubicBezTo>
                  <a:cubicBezTo>
                    <a:pt x="656" y="542"/>
                    <a:pt x="648" y="555"/>
                    <a:pt x="631" y="563"/>
                  </a:cubicBezTo>
                  <a:cubicBezTo>
                    <a:pt x="438" y="563"/>
                    <a:pt x="244" y="563"/>
                    <a:pt x="51" y="5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09A25D2D-42B8-46AC-BDD3-40FAFA09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2050" y="3454401"/>
              <a:ext cx="990600" cy="703262"/>
            </a:xfrm>
            <a:custGeom>
              <a:avLst/>
              <a:gdLst>
                <a:gd name="T0" fmla="*/ 596 w 596"/>
                <a:gd name="T1" fmla="*/ 292 h 422"/>
                <a:gd name="T2" fmla="*/ 557 w 596"/>
                <a:gd name="T3" fmla="*/ 321 h 422"/>
                <a:gd name="T4" fmla="*/ 420 w 596"/>
                <a:gd name="T5" fmla="*/ 404 h 422"/>
                <a:gd name="T6" fmla="*/ 352 w 596"/>
                <a:gd name="T7" fmla="*/ 391 h 422"/>
                <a:gd name="T8" fmla="*/ 297 w 596"/>
                <a:gd name="T9" fmla="*/ 325 h 422"/>
                <a:gd name="T10" fmla="*/ 273 w 596"/>
                <a:gd name="T11" fmla="*/ 313 h 422"/>
                <a:gd name="T12" fmla="*/ 217 w 596"/>
                <a:gd name="T13" fmla="*/ 312 h 422"/>
                <a:gd name="T14" fmla="*/ 183 w 596"/>
                <a:gd name="T15" fmla="*/ 289 h 422"/>
                <a:gd name="T16" fmla="*/ 162 w 596"/>
                <a:gd name="T17" fmla="*/ 277 h 422"/>
                <a:gd name="T18" fmla="*/ 0 w 596"/>
                <a:gd name="T19" fmla="*/ 277 h 422"/>
                <a:gd name="T20" fmla="*/ 0 w 596"/>
                <a:gd name="T21" fmla="*/ 139 h 422"/>
                <a:gd name="T22" fmla="*/ 23 w 596"/>
                <a:gd name="T23" fmla="*/ 137 h 422"/>
                <a:gd name="T24" fmla="*/ 161 w 596"/>
                <a:gd name="T25" fmla="*/ 138 h 422"/>
                <a:gd name="T26" fmla="*/ 185 w 596"/>
                <a:gd name="T27" fmla="*/ 123 h 422"/>
                <a:gd name="T28" fmla="*/ 210 w 596"/>
                <a:gd name="T29" fmla="*/ 105 h 422"/>
                <a:gd name="T30" fmla="*/ 232 w 596"/>
                <a:gd name="T31" fmla="*/ 104 h 422"/>
                <a:gd name="T32" fmla="*/ 324 w 596"/>
                <a:gd name="T33" fmla="*/ 60 h 422"/>
                <a:gd name="T34" fmla="*/ 376 w 596"/>
                <a:gd name="T35" fmla="*/ 0 h 422"/>
                <a:gd name="T36" fmla="*/ 400 w 596"/>
                <a:gd name="T37" fmla="*/ 0 h 422"/>
                <a:gd name="T38" fmla="*/ 492 w 596"/>
                <a:gd name="T39" fmla="*/ 56 h 422"/>
                <a:gd name="T40" fmla="*/ 596 w 596"/>
                <a:gd name="T41" fmla="*/ 124 h 422"/>
                <a:gd name="T42" fmla="*/ 596 w 596"/>
                <a:gd name="T43" fmla="*/ 152 h 422"/>
                <a:gd name="T44" fmla="*/ 531 w 596"/>
                <a:gd name="T45" fmla="*/ 162 h 422"/>
                <a:gd name="T46" fmla="*/ 397 w 596"/>
                <a:gd name="T47" fmla="*/ 81 h 422"/>
                <a:gd name="T48" fmla="*/ 324 w 596"/>
                <a:gd name="T49" fmla="*/ 174 h 422"/>
                <a:gd name="T50" fmla="*/ 326 w 596"/>
                <a:gd name="T51" fmla="*/ 243 h 422"/>
                <a:gd name="T52" fmla="*/ 397 w 596"/>
                <a:gd name="T53" fmla="*/ 334 h 422"/>
                <a:gd name="T54" fmla="*/ 533 w 596"/>
                <a:gd name="T55" fmla="*/ 253 h 422"/>
                <a:gd name="T56" fmla="*/ 596 w 596"/>
                <a:gd name="T57" fmla="*/ 264 h 422"/>
                <a:gd name="T58" fmla="*/ 596 w 596"/>
                <a:gd name="T59" fmla="*/ 29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6" h="422">
                  <a:moveTo>
                    <a:pt x="596" y="292"/>
                  </a:moveTo>
                  <a:cubicBezTo>
                    <a:pt x="583" y="302"/>
                    <a:pt x="570" y="313"/>
                    <a:pt x="557" y="321"/>
                  </a:cubicBezTo>
                  <a:cubicBezTo>
                    <a:pt x="511" y="349"/>
                    <a:pt x="465" y="376"/>
                    <a:pt x="420" y="404"/>
                  </a:cubicBezTo>
                  <a:cubicBezTo>
                    <a:pt x="390" y="422"/>
                    <a:pt x="374" y="419"/>
                    <a:pt x="352" y="391"/>
                  </a:cubicBezTo>
                  <a:cubicBezTo>
                    <a:pt x="334" y="369"/>
                    <a:pt x="316" y="346"/>
                    <a:pt x="297" y="325"/>
                  </a:cubicBezTo>
                  <a:cubicBezTo>
                    <a:pt x="292" y="318"/>
                    <a:pt x="281" y="314"/>
                    <a:pt x="273" y="313"/>
                  </a:cubicBezTo>
                  <a:cubicBezTo>
                    <a:pt x="254" y="311"/>
                    <a:pt x="235" y="312"/>
                    <a:pt x="217" y="312"/>
                  </a:cubicBezTo>
                  <a:cubicBezTo>
                    <a:pt x="201" y="312"/>
                    <a:pt x="187" y="305"/>
                    <a:pt x="183" y="289"/>
                  </a:cubicBezTo>
                  <a:cubicBezTo>
                    <a:pt x="179" y="277"/>
                    <a:pt x="172" y="277"/>
                    <a:pt x="162" y="277"/>
                  </a:cubicBezTo>
                  <a:cubicBezTo>
                    <a:pt x="109" y="277"/>
                    <a:pt x="57" y="277"/>
                    <a:pt x="0" y="277"/>
                  </a:cubicBezTo>
                  <a:cubicBezTo>
                    <a:pt x="16" y="231"/>
                    <a:pt x="20" y="186"/>
                    <a:pt x="0" y="139"/>
                  </a:cubicBezTo>
                  <a:cubicBezTo>
                    <a:pt x="9" y="138"/>
                    <a:pt x="16" y="137"/>
                    <a:pt x="23" y="137"/>
                  </a:cubicBezTo>
                  <a:cubicBezTo>
                    <a:pt x="69" y="137"/>
                    <a:pt x="115" y="137"/>
                    <a:pt x="161" y="138"/>
                  </a:cubicBezTo>
                  <a:cubicBezTo>
                    <a:pt x="172" y="138"/>
                    <a:pt x="180" y="136"/>
                    <a:pt x="185" y="123"/>
                  </a:cubicBezTo>
                  <a:cubicBezTo>
                    <a:pt x="188" y="115"/>
                    <a:pt x="201" y="109"/>
                    <a:pt x="210" y="105"/>
                  </a:cubicBezTo>
                  <a:cubicBezTo>
                    <a:pt x="217" y="102"/>
                    <a:pt x="225" y="103"/>
                    <a:pt x="232" y="104"/>
                  </a:cubicBezTo>
                  <a:cubicBezTo>
                    <a:pt x="275" y="113"/>
                    <a:pt x="301" y="93"/>
                    <a:pt x="324" y="60"/>
                  </a:cubicBezTo>
                  <a:cubicBezTo>
                    <a:pt x="339" y="38"/>
                    <a:pt x="358" y="20"/>
                    <a:pt x="376" y="0"/>
                  </a:cubicBezTo>
                  <a:cubicBezTo>
                    <a:pt x="384" y="0"/>
                    <a:pt x="392" y="0"/>
                    <a:pt x="400" y="0"/>
                  </a:cubicBezTo>
                  <a:cubicBezTo>
                    <a:pt x="431" y="18"/>
                    <a:pt x="462" y="36"/>
                    <a:pt x="492" y="56"/>
                  </a:cubicBezTo>
                  <a:cubicBezTo>
                    <a:pt x="527" y="78"/>
                    <a:pt x="561" y="101"/>
                    <a:pt x="596" y="124"/>
                  </a:cubicBezTo>
                  <a:cubicBezTo>
                    <a:pt x="596" y="133"/>
                    <a:pt x="596" y="143"/>
                    <a:pt x="596" y="152"/>
                  </a:cubicBezTo>
                  <a:cubicBezTo>
                    <a:pt x="573" y="179"/>
                    <a:pt x="562" y="180"/>
                    <a:pt x="531" y="162"/>
                  </a:cubicBezTo>
                  <a:cubicBezTo>
                    <a:pt x="487" y="135"/>
                    <a:pt x="442" y="109"/>
                    <a:pt x="397" y="81"/>
                  </a:cubicBezTo>
                  <a:cubicBezTo>
                    <a:pt x="372" y="112"/>
                    <a:pt x="343" y="141"/>
                    <a:pt x="324" y="174"/>
                  </a:cubicBezTo>
                  <a:cubicBezTo>
                    <a:pt x="315" y="192"/>
                    <a:pt x="316" y="224"/>
                    <a:pt x="326" y="243"/>
                  </a:cubicBezTo>
                  <a:cubicBezTo>
                    <a:pt x="344" y="276"/>
                    <a:pt x="372" y="304"/>
                    <a:pt x="397" y="334"/>
                  </a:cubicBezTo>
                  <a:cubicBezTo>
                    <a:pt x="443" y="307"/>
                    <a:pt x="488" y="280"/>
                    <a:pt x="533" y="253"/>
                  </a:cubicBezTo>
                  <a:cubicBezTo>
                    <a:pt x="561" y="236"/>
                    <a:pt x="576" y="239"/>
                    <a:pt x="596" y="264"/>
                  </a:cubicBezTo>
                  <a:cubicBezTo>
                    <a:pt x="596" y="273"/>
                    <a:pt x="596" y="283"/>
                    <a:pt x="596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1D0CACC2-D112-46CE-8CC9-BFCE75C6C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60525" y="3581400"/>
              <a:ext cx="441325" cy="441325"/>
            </a:xfrm>
            <a:custGeom>
              <a:avLst/>
              <a:gdLst>
                <a:gd name="T0" fmla="*/ 265 w 265"/>
                <a:gd name="T1" fmla="*/ 132 h 265"/>
                <a:gd name="T2" fmla="*/ 134 w 265"/>
                <a:gd name="T3" fmla="*/ 264 h 265"/>
                <a:gd name="T4" fmla="*/ 0 w 265"/>
                <a:gd name="T5" fmla="*/ 131 h 265"/>
                <a:gd name="T6" fmla="*/ 135 w 265"/>
                <a:gd name="T7" fmla="*/ 0 h 265"/>
                <a:gd name="T8" fmla="*/ 265 w 265"/>
                <a:gd name="T9" fmla="*/ 132 h 265"/>
                <a:gd name="T10" fmla="*/ 58 w 265"/>
                <a:gd name="T11" fmla="*/ 131 h 265"/>
                <a:gd name="T12" fmla="*/ 132 w 265"/>
                <a:gd name="T13" fmla="*/ 207 h 265"/>
                <a:gd name="T14" fmla="*/ 210 w 265"/>
                <a:gd name="T15" fmla="*/ 132 h 265"/>
                <a:gd name="T16" fmla="*/ 135 w 265"/>
                <a:gd name="T17" fmla="*/ 56 h 265"/>
                <a:gd name="T18" fmla="*/ 58 w 265"/>
                <a:gd name="T19" fmla="*/ 13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65">
                  <a:moveTo>
                    <a:pt x="265" y="132"/>
                  </a:moveTo>
                  <a:cubicBezTo>
                    <a:pt x="265" y="206"/>
                    <a:pt x="206" y="265"/>
                    <a:pt x="134" y="264"/>
                  </a:cubicBezTo>
                  <a:cubicBezTo>
                    <a:pt x="60" y="264"/>
                    <a:pt x="0" y="204"/>
                    <a:pt x="0" y="131"/>
                  </a:cubicBezTo>
                  <a:cubicBezTo>
                    <a:pt x="1" y="58"/>
                    <a:pt x="61" y="0"/>
                    <a:pt x="135" y="0"/>
                  </a:cubicBezTo>
                  <a:cubicBezTo>
                    <a:pt x="209" y="0"/>
                    <a:pt x="265" y="58"/>
                    <a:pt x="265" y="132"/>
                  </a:cubicBezTo>
                  <a:close/>
                  <a:moveTo>
                    <a:pt x="58" y="131"/>
                  </a:moveTo>
                  <a:cubicBezTo>
                    <a:pt x="58" y="173"/>
                    <a:pt x="91" y="207"/>
                    <a:pt x="132" y="207"/>
                  </a:cubicBezTo>
                  <a:cubicBezTo>
                    <a:pt x="174" y="208"/>
                    <a:pt x="210" y="173"/>
                    <a:pt x="210" y="132"/>
                  </a:cubicBezTo>
                  <a:cubicBezTo>
                    <a:pt x="210" y="92"/>
                    <a:pt x="175" y="56"/>
                    <a:pt x="135" y="56"/>
                  </a:cubicBezTo>
                  <a:cubicBezTo>
                    <a:pt x="93" y="55"/>
                    <a:pt x="59" y="90"/>
                    <a:pt x="58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6D3F2BAE-60E2-45E3-A7BF-0AC9F033E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01775" y="3736975"/>
              <a:ext cx="125413" cy="125412"/>
            </a:xfrm>
            <a:custGeom>
              <a:avLst/>
              <a:gdLst>
                <a:gd name="T0" fmla="*/ 38 w 76"/>
                <a:gd name="T1" fmla="*/ 1 h 75"/>
                <a:gd name="T2" fmla="*/ 76 w 76"/>
                <a:gd name="T3" fmla="*/ 38 h 75"/>
                <a:gd name="T4" fmla="*/ 38 w 76"/>
                <a:gd name="T5" fmla="*/ 75 h 75"/>
                <a:gd name="T6" fmla="*/ 1 w 76"/>
                <a:gd name="T7" fmla="*/ 39 h 75"/>
                <a:gd name="T8" fmla="*/ 38 w 76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5">
                  <a:moveTo>
                    <a:pt x="38" y="1"/>
                  </a:moveTo>
                  <a:cubicBezTo>
                    <a:pt x="60" y="0"/>
                    <a:pt x="76" y="16"/>
                    <a:pt x="76" y="38"/>
                  </a:cubicBezTo>
                  <a:cubicBezTo>
                    <a:pt x="76" y="59"/>
                    <a:pt x="59" y="75"/>
                    <a:pt x="38" y="75"/>
                  </a:cubicBezTo>
                  <a:cubicBezTo>
                    <a:pt x="18" y="75"/>
                    <a:pt x="2" y="59"/>
                    <a:pt x="1" y="39"/>
                  </a:cubicBezTo>
                  <a:cubicBezTo>
                    <a:pt x="0" y="18"/>
                    <a:pt x="17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Pentagon 114">
            <a:extLst>
              <a:ext uri="{FF2B5EF4-FFF2-40B4-BE49-F238E27FC236}">
                <a16:creationId xmlns:a16="http://schemas.microsoft.com/office/drawing/2014/main" id="{FBC5EF61-040F-4CBC-A8DF-9D304EA7C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39" y="4988376"/>
            <a:ext cx="2046814" cy="91696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tx2"/>
                </a:solidFill>
                <a:ea typeface="Segoe UI" charset="0"/>
                <a:cs typeface="Segoe UI" charset="0"/>
              </a:rPr>
              <a:t>Leadership &amp; Working Group together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86" name="Pentagon 114">
            <a:extLst>
              <a:ext uri="{FF2B5EF4-FFF2-40B4-BE49-F238E27FC236}">
                <a16:creationId xmlns:a16="http://schemas.microsoft.com/office/drawing/2014/main" id="{51C677F6-9A3E-4C12-A813-A8D4DE60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88" y="1618055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bg2">
                    <a:lumMod val="25000"/>
                  </a:schemeClr>
                </a:solidFill>
                <a:ea typeface="Segoe UI" charset="0"/>
                <a:cs typeface="Segoe UI" charset="0"/>
              </a:rPr>
              <a:t>Working Group Activities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87" name="Pentagon 114">
            <a:extLst>
              <a:ext uri="{FF2B5EF4-FFF2-40B4-BE49-F238E27FC236}">
                <a16:creationId xmlns:a16="http://schemas.microsoft.com/office/drawing/2014/main" id="{C37AFFDA-10B5-4E36-9590-E6DF3BF9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910" y="1593712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bg2">
                    <a:lumMod val="25000"/>
                  </a:schemeClr>
                </a:solidFill>
                <a:ea typeface="Segoe UI" charset="0"/>
                <a:cs typeface="Segoe UI" charset="0"/>
              </a:rPr>
              <a:t>Working Group Review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88" name="Pentagon 114">
            <a:extLst>
              <a:ext uri="{FF2B5EF4-FFF2-40B4-BE49-F238E27FC236}">
                <a16:creationId xmlns:a16="http://schemas.microsoft.com/office/drawing/2014/main" id="{B33F981F-A390-4DD9-ABEE-4478BA1A4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194" y="1602808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bg2">
                    <a:lumMod val="25000"/>
                  </a:schemeClr>
                </a:solidFill>
                <a:ea typeface="Segoe UI" charset="0"/>
                <a:cs typeface="Segoe UI" charset="0"/>
              </a:rPr>
              <a:t>Working Group Verification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6973BD-80B0-4FA4-A1E0-82FCC7F7B7AE}"/>
              </a:ext>
            </a:extLst>
          </p:cNvPr>
          <p:cNvCxnSpPr/>
          <p:nvPr/>
        </p:nvCxnSpPr>
        <p:spPr>
          <a:xfrm>
            <a:off x="187240" y="4708172"/>
            <a:ext cx="1132914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B974A58-D953-44D1-93AA-FFE4BF70E5E5}"/>
              </a:ext>
            </a:extLst>
          </p:cNvPr>
          <p:cNvSpPr txBox="1"/>
          <p:nvPr/>
        </p:nvSpPr>
        <p:spPr>
          <a:xfrm>
            <a:off x="187240" y="4512709"/>
            <a:ext cx="2623922" cy="3745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25000"/>
                  </a:schemeClr>
                </a:solidFill>
              </a:rPr>
              <a:t>Stakeholder Engagement</a:t>
            </a:r>
          </a:p>
        </p:txBody>
      </p:sp>
      <p:sp>
        <p:nvSpPr>
          <p:cNvPr id="93" name="Pentagon 114">
            <a:extLst>
              <a:ext uri="{FF2B5EF4-FFF2-40B4-BE49-F238E27FC236}">
                <a16:creationId xmlns:a16="http://schemas.microsoft.com/office/drawing/2014/main" id="{177D44BB-9202-4C1E-A73A-009D4D675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87" y="5127556"/>
            <a:ext cx="1694387" cy="488625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tx2"/>
                </a:solidFill>
                <a:ea typeface="Segoe UI" charset="0"/>
                <a:cs typeface="Segoe UI" charset="0"/>
              </a:rPr>
              <a:t>Working Group Discussions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94" name="Pentagon 114">
            <a:extLst>
              <a:ext uri="{FF2B5EF4-FFF2-40B4-BE49-F238E27FC236}">
                <a16:creationId xmlns:a16="http://schemas.microsoft.com/office/drawing/2014/main" id="{28B11FC3-3A2F-402F-B0BF-6945A11A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910" y="5264288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chemeClr val="tx2"/>
                </a:solidFill>
                <a:ea typeface="Segoe UI" charset="0"/>
                <a:cs typeface="Segoe UI" charset="0"/>
              </a:rPr>
              <a:t>Working Group Review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95" name="Pentagon 114">
            <a:extLst>
              <a:ext uri="{FF2B5EF4-FFF2-40B4-BE49-F238E27FC236}">
                <a16:creationId xmlns:a16="http://schemas.microsoft.com/office/drawing/2014/main" id="{868470E2-FFFD-456B-B7C6-593A6614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3618" y="5248819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tx2"/>
                </a:solidFill>
                <a:ea typeface="Segoe UI" charset="0"/>
                <a:cs typeface="Segoe UI" charset="0"/>
              </a:rPr>
              <a:t>Working Group Verification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6310B5-BD8E-4C99-8401-90560E878F27}"/>
              </a:ext>
            </a:extLst>
          </p:cNvPr>
          <p:cNvCxnSpPr>
            <a:cxnSpLocks/>
          </p:cNvCxnSpPr>
          <p:nvPr/>
        </p:nvCxnSpPr>
        <p:spPr>
          <a:xfrm>
            <a:off x="2600325" y="5861334"/>
            <a:ext cx="6275513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645EC00-EA5A-4EF7-9E2D-DAA0E1AB3DBC}"/>
              </a:ext>
            </a:extLst>
          </p:cNvPr>
          <p:cNvCxnSpPr>
            <a:cxnSpLocks/>
          </p:cNvCxnSpPr>
          <p:nvPr/>
        </p:nvCxnSpPr>
        <p:spPr>
          <a:xfrm>
            <a:off x="391103" y="5852887"/>
            <a:ext cx="1623151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Pentagon 114">
            <a:extLst>
              <a:ext uri="{FF2B5EF4-FFF2-40B4-BE49-F238E27FC236}">
                <a16:creationId xmlns:a16="http://schemas.microsoft.com/office/drawing/2014/main" id="{597B1F13-9DE0-4BFF-A1C7-85B64A55F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97" y="5593044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tx2"/>
                </a:solidFill>
                <a:ea typeface="Segoe UI" charset="0"/>
                <a:cs typeface="Segoe UI" charset="0"/>
              </a:rPr>
              <a:t>1 to 2-hour meeting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99" name="Pentagon 114">
            <a:extLst>
              <a:ext uri="{FF2B5EF4-FFF2-40B4-BE49-F238E27FC236}">
                <a16:creationId xmlns:a16="http://schemas.microsoft.com/office/drawing/2014/main" id="{DBD20537-DA94-4C17-8747-CC45D9815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609" y="1203616"/>
            <a:ext cx="1771376" cy="299672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charset="0"/>
                <a:cs typeface="Segoe UI" charset="0"/>
              </a:rPr>
              <a:t>Future Activities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51B5BD0-4289-47C3-B653-E3E5851DEC19}"/>
              </a:ext>
            </a:extLst>
          </p:cNvPr>
          <p:cNvCxnSpPr/>
          <p:nvPr/>
        </p:nvCxnSpPr>
        <p:spPr>
          <a:xfrm>
            <a:off x="2495914" y="4988376"/>
            <a:ext cx="0" cy="120933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9D2020-95F1-4B0C-B9A9-E0147D9D197C}"/>
              </a:ext>
            </a:extLst>
          </p:cNvPr>
          <p:cNvCxnSpPr/>
          <p:nvPr/>
        </p:nvCxnSpPr>
        <p:spPr>
          <a:xfrm>
            <a:off x="8987753" y="4886439"/>
            <a:ext cx="0" cy="120933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44B1C28-2C14-4CFA-A2D4-F67CFC1D07E9}"/>
              </a:ext>
            </a:extLst>
          </p:cNvPr>
          <p:cNvSpPr txBox="1"/>
          <p:nvPr/>
        </p:nvSpPr>
        <p:spPr>
          <a:xfrm>
            <a:off x="9076843" y="5148372"/>
            <a:ext cx="26682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cs typeface="Arial"/>
              </a:rPr>
              <a:t>Team Survey Report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cs typeface="Arial"/>
              </a:rPr>
              <a:t>​Maturity Assessment </a:t>
            </a:r>
          </a:p>
          <a:p>
            <a:pPr marL="274320" lvl="1" indent="-137160">
              <a:spcAft>
                <a:spcPts val="300"/>
              </a:spcAft>
              <a:buFont typeface="Segoe UI" panose="020B0502040204020203" pitchFamily="34" charset="0"/>
              <a:buChar char="-"/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cs typeface="Arial"/>
              </a:rPr>
              <a:t>Current State</a:t>
            </a:r>
          </a:p>
          <a:p>
            <a:pPr marL="274320" lvl="1" indent="-137160">
              <a:spcAft>
                <a:spcPts val="300"/>
              </a:spcAft>
              <a:buFont typeface="Segoe UI" panose="020B0502040204020203" pitchFamily="34" charset="0"/>
              <a:buChar char="-"/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cs typeface="Arial"/>
              </a:rPr>
              <a:t>Recommended Desired State Roadmap (based on strategic priorities)</a:t>
            </a:r>
          </a:p>
        </p:txBody>
      </p:sp>
      <p:sp>
        <p:nvSpPr>
          <p:cNvPr id="103" name="Pentagon 114">
            <a:extLst>
              <a:ext uri="{FF2B5EF4-FFF2-40B4-BE49-F238E27FC236}">
                <a16:creationId xmlns:a16="http://schemas.microsoft.com/office/drawing/2014/main" id="{AE9ED920-5424-4C08-ABF0-E9FA5B394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414" y="4772357"/>
            <a:ext cx="1694387" cy="27613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1" rIns="91388" bIns="456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768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en-US" sz="1200" b="1" kern="0">
                <a:solidFill>
                  <a:schemeClr val="tx2"/>
                </a:solidFill>
                <a:ea typeface="Segoe UI" charset="0"/>
                <a:cs typeface="Segoe UI"/>
              </a:rPr>
              <a:t>Outputs</a:t>
            </a:r>
            <a:endParaRPr lang="en-US" sz="1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egoe UI" charset="0"/>
              <a:cs typeface="Segoe UI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7BB9262-79BD-4EE4-9498-49C475D66D91}"/>
              </a:ext>
            </a:extLst>
          </p:cNvPr>
          <p:cNvSpPr/>
          <p:nvPr/>
        </p:nvSpPr>
        <p:spPr>
          <a:xfrm>
            <a:off x="9152404" y="1878946"/>
            <a:ext cx="2779786" cy="2718197"/>
          </a:xfrm>
          <a:prstGeom prst="roundRect">
            <a:avLst/>
          </a:prstGeom>
          <a:solidFill>
            <a:schemeClr val="tx1">
              <a:lumMod val="20000"/>
              <a:lumOff val="80000"/>
              <a:alpha val="74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D0181A50-C4EF-4FE7-A61F-610FAA576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E714F-D54E-3B4A-9569-97878ADEE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25273E-0268-F84C-930E-8694C201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Co-Create technical spikes themes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A35D75-3A2E-43CB-A247-ADE8F4C72174}"/>
              </a:ext>
            </a:extLst>
          </p:cNvPr>
          <p:cNvGrpSpPr/>
          <p:nvPr/>
        </p:nvGrpSpPr>
        <p:grpSpPr>
          <a:xfrm>
            <a:off x="2399146" y="1070470"/>
            <a:ext cx="7264398" cy="4517529"/>
            <a:chOff x="2399146" y="1070470"/>
            <a:chExt cx="7264398" cy="4517529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60EE283-0B38-A948-90FE-1DED8BBD11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43350050"/>
                </p:ext>
              </p:extLst>
            </p:nvPr>
          </p:nvGraphicFramePr>
          <p:xfrm>
            <a:off x="3329710" y="1505527"/>
            <a:ext cx="5366326" cy="36483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BB8AC3-FE52-F14B-A383-6F02472E236F}"/>
                </a:ext>
              </a:extLst>
            </p:cNvPr>
            <p:cNvSpPr/>
            <p:nvPr/>
          </p:nvSpPr>
          <p:spPr>
            <a:xfrm>
              <a:off x="2436092" y="5056908"/>
              <a:ext cx="6985000" cy="5310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People Processes and tools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981D17C1-3EA0-2C4A-8749-E4C496E7F037}"/>
                </a:ext>
              </a:extLst>
            </p:cNvPr>
            <p:cNvSpPr/>
            <p:nvPr/>
          </p:nvSpPr>
          <p:spPr>
            <a:xfrm>
              <a:off x="2436091" y="1667163"/>
              <a:ext cx="808182" cy="3357419"/>
            </a:xfrm>
            <a:prstGeom prst="homePlate">
              <a:avLst>
                <a:gd name="adj" fmla="val 1666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Data Available</a:t>
              </a:r>
            </a:p>
          </p:txBody>
        </p:sp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F6785A9D-99D8-B64A-A1EC-B036DF93AC9C}"/>
                </a:ext>
              </a:extLst>
            </p:cNvPr>
            <p:cNvSpPr/>
            <p:nvPr/>
          </p:nvSpPr>
          <p:spPr>
            <a:xfrm>
              <a:off x="8781473" y="1667163"/>
              <a:ext cx="882071" cy="3357419"/>
            </a:xfrm>
            <a:prstGeom prst="homePlate">
              <a:avLst>
                <a:gd name="adj" fmla="val 2751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Evaluate Improvement / reiterate</a:t>
              </a:r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AC1BF714-1D49-9B48-ACFD-4F8853E115AE}"/>
                </a:ext>
              </a:extLst>
            </p:cNvPr>
            <p:cNvSpPr/>
            <p:nvPr/>
          </p:nvSpPr>
          <p:spPr>
            <a:xfrm flipH="1">
              <a:off x="2399146" y="1070470"/>
              <a:ext cx="7021946" cy="531091"/>
            </a:xfrm>
            <a:prstGeom prst="homePlate">
              <a:avLst>
                <a:gd name="adj" fmla="val 2751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1600" dirty="0"/>
                <a:t>Feedback Loop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C35262-F6FE-4692-BF3E-257F17CCEF55}"/>
              </a:ext>
            </a:extLst>
          </p:cNvPr>
          <p:cNvGrpSpPr/>
          <p:nvPr/>
        </p:nvGrpSpPr>
        <p:grpSpPr>
          <a:xfrm>
            <a:off x="4159237" y="6992470"/>
            <a:ext cx="3861336" cy="1902040"/>
            <a:chOff x="2399146" y="1070470"/>
            <a:chExt cx="7264398" cy="4517529"/>
          </a:xfrm>
        </p:grpSpPr>
        <p:graphicFrame>
          <p:nvGraphicFramePr>
            <p:cNvPr id="12" name="Diagram 4">
              <a:extLst>
                <a:ext uri="{FF2B5EF4-FFF2-40B4-BE49-F238E27FC236}">
                  <a16:creationId xmlns:a16="http://schemas.microsoft.com/office/drawing/2014/main" id="{63939B46-B824-46EE-BF4C-F6D3AF2A3A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7662559"/>
                </p:ext>
              </p:extLst>
            </p:nvPr>
          </p:nvGraphicFramePr>
          <p:xfrm>
            <a:off x="3329710" y="1505527"/>
            <a:ext cx="5366326" cy="36483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BEE6FB2-34E4-4DA2-BFB4-829B7B4463D3}"/>
                </a:ext>
              </a:extLst>
            </p:cNvPr>
            <p:cNvSpPr/>
            <p:nvPr/>
          </p:nvSpPr>
          <p:spPr>
            <a:xfrm>
              <a:off x="2436092" y="5056908"/>
              <a:ext cx="6985000" cy="5310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People Processes and tools</a:t>
              </a:r>
            </a:p>
          </p:txBody>
        </p:sp>
        <p:sp>
          <p:nvSpPr>
            <p:cNvPr id="14" name="Pentagon 6">
              <a:extLst>
                <a:ext uri="{FF2B5EF4-FFF2-40B4-BE49-F238E27FC236}">
                  <a16:creationId xmlns:a16="http://schemas.microsoft.com/office/drawing/2014/main" id="{39292FF2-90B0-46C5-BE07-EE6509CEA303}"/>
                </a:ext>
              </a:extLst>
            </p:cNvPr>
            <p:cNvSpPr/>
            <p:nvPr/>
          </p:nvSpPr>
          <p:spPr>
            <a:xfrm>
              <a:off x="2436091" y="1667163"/>
              <a:ext cx="808182" cy="3357419"/>
            </a:xfrm>
            <a:prstGeom prst="homePlate">
              <a:avLst>
                <a:gd name="adj" fmla="val 1666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Data Available</a:t>
              </a:r>
            </a:p>
          </p:txBody>
        </p:sp>
        <p:sp>
          <p:nvSpPr>
            <p:cNvPr id="15" name="Pentagon 8">
              <a:extLst>
                <a:ext uri="{FF2B5EF4-FFF2-40B4-BE49-F238E27FC236}">
                  <a16:creationId xmlns:a16="http://schemas.microsoft.com/office/drawing/2014/main" id="{CB65747E-6FB4-45EB-9023-352BE93FF800}"/>
                </a:ext>
              </a:extLst>
            </p:cNvPr>
            <p:cNvSpPr/>
            <p:nvPr/>
          </p:nvSpPr>
          <p:spPr>
            <a:xfrm>
              <a:off x="8781473" y="1667163"/>
              <a:ext cx="882071" cy="3357419"/>
            </a:xfrm>
            <a:prstGeom prst="homePlate">
              <a:avLst>
                <a:gd name="adj" fmla="val 2751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Evaluate Improvement / reiterate</a:t>
              </a:r>
            </a:p>
          </p:txBody>
        </p:sp>
        <p:sp>
          <p:nvSpPr>
            <p:cNvPr id="16" name="Pentagon 9">
              <a:extLst>
                <a:ext uri="{FF2B5EF4-FFF2-40B4-BE49-F238E27FC236}">
                  <a16:creationId xmlns:a16="http://schemas.microsoft.com/office/drawing/2014/main" id="{709CF511-5BCD-4C37-9EF6-CFA8F26757B1}"/>
                </a:ext>
              </a:extLst>
            </p:cNvPr>
            <p:cNvSpPr/>
            <p:nvPr/>
          </p:nvSpPr>
          <p:spPr>
            <a:xfrm flipH="1">
              <a:off x="2399146" y="1070470"/>
              <a:ext cx="7021946" cy="531091"/>
            </a:xfrm>
            <a:prstGeom prst="homePlate">
              <a:avLst>
                <a:gd name="adj" fmla="val 2751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1600" dirty="0"/>
                <a:t>Feedback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3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B08DB-4643-CC45-802E-7C7E52F43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B3459C-4F7F-6441-A570-9D37B230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Plan – Week 4 – Outcomes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021C6-689A-F44B-9CEA-32047B6CCEE3}"/>
              </a:ext>
            </a:extLst>
          </p:cNvPr>
          <p:cNvSpPr txBox="1"/>
          <p:nvPr/>
        </p:nvSpPr>
        <p:spPr>
          <a:xfrm>
            <a:off x="694944" y="1004868"/>
            <a:ext cx="1078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the last week all the documents will be finalized and presented to the working groups and the stakeholders.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5740D-CC43-ED43-8DBC-D672D011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7" y="2046007"/>
            <a:ext cx="3489433" cy="20536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5CCE95-DDDD-5741-8AE6-02F62603A5B6}"/>
              </a:ext>
            </a:extLst>
          </p:cNvPr>
          <p:cNvGrpSpPr/>
          <p:nvPr/>
        </p:nvGrpSpPr>
        <p:grpSpPr>
          <a:xfrm>
            <a:off x="3872781" y="2051363"/>
            <a:ext cx="3575723" cy="3924032"/>
            <a:chOff x="4392543" y="2540730"/>
            <a:chExt cx="3575723" cy="3924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CEC852-3BCC-734C-8253-7D717F2C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202" y="2540730"/>
              <a:ext cx="3520064" cy="16772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ECCA47-3D45-4148-BCEC-BD40F461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543" y="4795580"/>
              <a:ext cx="3520064" cy="166918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0B17CE-F0BE-7940-91F2-61D9EE2C8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25" y="2046007"/>
            <a:ext cx="4333410" cy="2052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F82F00-6824-7D47-9CF1-5469ED1A9E4D}"/>
              </a:ext>
            </a:extLst>
          </p:cNvPr>
          <p:cNvSpPr txBox="1"/>
          <p:nvPr/>
        </p:nvSpPr>
        <p:spPr>
          <a:xfrm>
            <a:off x="8567803" y="1665963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Roadmap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28F1C-7C02-2446-83E3-55669A814584}"/>
              </a:ext>
            </a:extLst>
          </p:cNvPr>
          <p:cNvSpPr txBox="1"/>
          <p:nvPr/>
        </p:nvSpPr>
        <p:spPr>
          <a:xfrm>
            <a:off x="4215750" y="1665963"/>
            <a:ext cx="30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Business Case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42038-A612-434F-9C47-E3C67A078B81}"/>
              </a:ext>
            </a:extLst>
          </p:cNvPr>
          <p:cNvSpPr txBox="1"/>
          <p:nvPr/>
        </p:nvSpPr>
        <p:spPr>
          <a:xfrm>
            <a:off x="694944" y="1665963"/>
            <a:ext cx="20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Assessment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D440AE-DB4A-EC4F-8635-8111E55D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7" y="4201415"/>
            <a:ext cx="3368905" cy="16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Quality Assurance and Agile Management of Quality Management System</a:t>
            </a:r>
            <a:endParaRPr lang="en-US" sz="3200" dirty="0"/>
          </a:p>
        </p:txBody>
      </p:sp>
      <p:sp>
        <p:nvSpPr>
          <p:cNvPr id="4" name="Content Placeholder 4"/>
          <p:cNvSpPr txBox="1"/>
          <p:nvPr/>
        </p:nvSpPr>
        <p:spPr bwMode="gray">
          <a:xfrm>
            <a:off x="427965" y="1302532"/>
            <a:ext cx="5745161" cy="25479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/>
          <a:lstStyle>
            <a:lvl1pPr marL="176530" indent="-1765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+mn-cs"/>
              </a:defRPr>
            </a:lvl1pPr>
            <a:lvl2pPr marL="57658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defRPr>
            </a:lvl2pPr>
            <a:lvl3pPr marL="85915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defRPr>
            </a:lvl3pPr>
            <a:lvl4pPr marL="120015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defRPr>
            </a:lvl4pPr>
            <a:lvl5pPr marL="1481455" indent="-167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defRPr>
            </a:lvl5pPr>
            <a:lvl6pPr marL="1938655" indent="-167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395855" indent="-167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853055" indent="-167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310255" indent="-167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kern="0" dirty="0"/>
              <a:t>Responsible for customers, to provide customers with high-quality system consulting and development services is </a:t>
            </a:r>
            <a:r>
              <a:rPr lang="en-US" altLang="zh-CN" sz="1200" kern="0" dirty="0"/>
              <a:t>Avanade</a:t>
            </a:r>
            <a:r>
              <a:rPr lang="zh-CN" altLang="en-US" sz="1200" kern="0" dirty="0"/>
              <a:t>'s corporate philosophy. As a global management and technical consulting firm, </a:t>
            </a:r>
            <a:r>
              <a:rPr lang="en-US" altLang="zh-CN" sz="1200" kern="0" dirty="0"/>
              <a:t>Avanade</a:t>
            </a:r>
            <a:r>
              <a:rPr lang="zh-CN" altLang="en-US" sz="1200" kern="0" dirty="0"/>
              <a:t> implements quality management principles through sound quality management methods, including:</a:t>
            </a:r>
          </a:p>
          <a:p>
            <a:pPr>
              <a:defRPr/>
            </a:pPr>
            <a:r>
              <a:rPr lang="zh-CN" altLang="en-US" sz="1200" kern="0" dirty="0"/>
              <a:t> Quality management concept: unique ExPECT principles in business integration methodology; ExPECT model identifies five key components of quality management: expectation, planning, execution, inspection and modification</a:t>
            </a:r>
          </a:p>
          <a:p>
            <a:pPr>
              <a:defRPr/>
            </a:pPr>
            <a:r>
              <a:rPr lang="zh-CN" altLang="en-US" sz="1200" kern="0" dirty="0"/>
              <a:t> Quality control means: customer quality management evaluation CQMA process.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63" y="3668961"/>
            <a:ext cx="4535487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/>
          <p:nvPr/>
        </p:nvSpPr>
        <p:spPr bwMode="auto">
          <a:xfrm>
            <a:off x="6311901" y="863600"/>
            <a:ext cx="362902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kumimoji="1" lang="en-US" altLang="zh-CN" sz="1400" b="0" dirty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</a:rPr>
              <a:t> Agile Management Certification (scrum.org)</a:t>
            </a:r>
            <a:endParaRPr kumimoji="1" lang="zh-CN" altLang="en-US" sz="1400" b="0" dirty="0">
              <a:solidFill>
                <a:srgbClr val="00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7" name="Group 4"/>
          <p:cNvGrpSpPr/>
          <p:nvPr/>
        </p:nvGrpSpPr>
        <p:grpSpPr bwMode="auto">
          <a:xfrm>
            <a:off x="6311900" y="1443038"/>
            <a:ext cx="3968750" cy="1890743"/>
            <a:chOff x="5415383" y="1279622"/>
            <a:chExt cx="3312368" cy="1888453"/>
          </a:xfrm>
        </p:grpSpPr>
        <p:pic>
          <p:nvPicPr>
            <p:cNvPr id="8" name="Picture 6" descr="ava_tag_color_rgb_HI_R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187" y="1791896"/>
              <a:ext cx="867639" cy="236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185" y="1752843"/>
              <a:ext cx="937137" cy="31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681" y="1816160"/>
              <a:ext cx="905522" cy="188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 bwMode="auto">
            <a:xfrm>
              <a:off x="5415383" y="1279622"/>
              <a:ext cx="3312368" cy="1888453"/>
            </a:xfrm>
            <a:prstGeom prst="rect">
              <a:avLst/>
            </a:prstGeom>
            <a:noFill/>
            <a:ln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5868636" y="1330537"/>
              <a:ext cx="2498238" cy="522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400" dirty="0"/>
                <a:t> scrum.org Special Strategic Partnership</a:t>
              </a:r>
              <a:endParaRPr lang="en-US" altLang="en-US" sz="1400" dirty="0"/>
            </a:p>
          </p:txBody>
        </p:sp>
      </p:grpSp>
      <p:grpSp>
        <p:nvGrpSpPr>
          <p:cNvPr id="13" name="Group 63"/>
          <p:cNvGrpSpPr/>
          <p:nvPr/>
        </p:nvGrpSpPr>
        <p:grpSpPr bwMode="auto">
          <a:xfrm>
            <a:off x="8474076" y="3501480"/>
            <a:ext cx="1806575" cy="1201737"/>
            <a:chOff x="3619750" y="2348880"/>
            <a:chExt cx="1805306" cy="1495140"/>
          </a:xfrm>
        </p:grpSpPr>
        <p:grpSp>
          <p:nvGrpSpPr>
            <p:cNvPr id="14" name="Group 64"/>
            <p:cNvGrpSpPr/>
            <p:nvPr/>
          </p:nvGrpSpPr>
          <p:grpSpPr bwMode="auto">
            <a:xfrm>
              <a:off x="3619750" y="2348880"/>
              <a:ext cx="1805306" cy="1495140"/>
              <a:chOff x="2513560" y="4267069"/>
              <a:chExt cx="1805306" cy="1495140"/>
            </a:xfrm>
          </p:grpSpPr>
          <p:sp>
            <p:nvSpPr>
              <p:cNvPr id="18" name="TextBox 68"/>
              <p:cNvSpPr txBox="1">
                <a:spLocks noChangeArrowheads="1"/>
              </p:cNvSpPr>
              <p:nvPr/>
            </p:nvSpPr>
            <p:spPr bwMode="auto">
              <a:xfrm>
                <a:off x="2572866" y="4267069"/>
                <a:ext cx="878767" cy="487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72000">
                <a:spAutoFit/>
              </a:bodyPr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r>
                  <a:rPr lang="en-GB" altLang="en-US" sz="1600">
                    <a:solidFill>
                      <a:srgbClr val="FF0000"/>
                    </a:solidFill>
                  </a:rPr>
                  <a:t>200+</a:t>
                </a:r>
              </a:p>
            </p:txBody>
          </p:sp>
          <p:sp>
            <p:nvSpPr>
              <p:cNvPr id="19" name="TextBox 69"/>
              <p:cNvSpPr txBox="1">
                <a:spLocks noChangeArrowheads="1"/>
              </p:cNvSpPr>
              <p:nvPr/>
            </p:nvSpPr>
            <p:spPr bwMode="auto">
              <a:xfrm>
                <a:off x="2572866" y="4739640"/>
                <a:ext cx="1746000" cy="1022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72000" rIns="72000" bIns="72000"/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ts val="200"/>
                  </a:spcBef>
                </a:pPr>
                <a:r>
                  <a:rPr lang="en-GB" altLang="en-US" sz="1200" dirty="0">
                    <a:solidFill>
                      <a:srgbClr val="FF0000"/>
                    </a:solidFill>
                  </a:rPr>
                  <a:t> Certified in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1200" dirty="0">
                    <a:solidFill>
                      <a:srgbClr val="FF0000"/>
                    </a:solidFill>
                  </a:rPr>
                  <a:t> Professional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900" dirty="0">
                    <a:solidFill>
                      <a:srgbClr val="FF0000"/>
                    </a:solidFill>
                  </a:rPr>
                  <a:t> Scrum Master (PSM)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800" dirty="0">
                    <a:solidFill>
                      <a:srgbClr val="FF0000"/>
                    </a:solidFill>
                  </a:rPr>
                  <a:t> Industry recognized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2572257" y="4723313"/>
                <a:ext cx="1746609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2513560" y="5706907"/>
                <a:ext cx="1746610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5"/>
            <p:cNvGrpSpPr>
              <a:grpSpLocks noChangeAspect="1"/>
            </p:cNvGrpSpPr>
            <p:nvPr/>
          </p:nvGrpSpPr>
          <p:grpSpPr bwMode="auto">
            <a:xfrm>
              <a:off x="4982861" y="2903184"/>
              <a:ext cx="426955" cy="357079"/>
              <a:chOff x="3480" y="1858"/>
              <a:chExt cx="721" cy="603"/>
            </a:xfrm>
            <a:solidFill>
              <a:schemeClr val="tx2"/>
            </a:solidFill>
          </p:grpSpPr>
          <p:sp>
            <p:nvSpPr>
              <p:cNvPr id="16" name="Freeform 6"/>
              <p:cNvSpPr/>
              <p:nvPr/>
            </p:nvSpPr>
            <p:spPr bwMode="auto">
              <a:xfrm>
                <a:off x="3610" y="2130"/>
                <a:ext cx="445" cy="260"/>
              </a:xfrm>
              <a:custGeom>
                <a:avLst/>
                <a:gdLst>
                  <a:gd name="T0" fmla="*/ 171 w 188"/>
                  <a:gd name="T1" fmla="*/ 2 h 110"/>
                  <a:gd name="T2" fmla="*/ 116 w 188"/>
                  <a:gd name="T3" fmla="*/ 29 h 110"/>
                  <a:gd name="T4" fmla="*/ 97 w 188"/>
                  <a:gd name="T5" fmla="*/ 33 h 110"/>
                  <a:gd name="T6" fmla="*/ 78 w 188"/>
                  <a:gd name="T7" fmla="*/ 29 h 110"/>
                  <a:gd name="T8" fmla="*/ 18 w 188"/>
                  <a:gd name="T9" fmla="*/ 0 h 110"/>
                  <a:gd name="T10" fmla="*/ 2 w 188"/>
                  <a:gd name="T11" fmla="*/ 53 h 110"/>
                  <a:gd name="T12" fmla="*/ 7 w 188"/>
                  <a:gd name="T13" fmla="*/ 75 h 110"/>
                  <a:gd name="T14" fmla="*/ 95 w 188"/>
                  <a:gd name="T15" fmla="*/ 110 h 110"/>
                  <a:gd name="T16" fmla="*/ 182 w 188"/>
                  <a:gd name="T17" fmla="*/ 76 h 110"/>
                  <a:gd name="T18" fmla="*/ 186 w 188"/>
                  <a:gd name="T19" fmla="*/ 53 h 110"/>
                  <a:gd name="T20" fmla="*/ 171 w 188"/>
                  <a:gd name="T21" fmla="*/ 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110">
                    <a:moveTo>
                      <a:pt x="171" y="2"/>
                    </a:moveTo>
                    <a:cubicBezTo>
                      <a:pt x="116" y="29"/>
                      <a:pt x="116" y="29"/>
                      <a:pt x="116" y="29"/>
                    </a:cubicBezTo>
                    <a:cubicBezTo>
                      <a:pt x="111" y="31"/>
                      <a:pt x="104" y="33"/>
                      <a:pt x="97" y="33"/>
                    </a:cubicBezTo>
                    <a:cubicBezTo>
                      <a:pt x="90" y="33"/>
                      <a:pt x="84" y="31"/>
                      <a:pt x="78" y="29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60"/>
                      <a:pt x="2" y="70"/>
                      <a:pt x="7" y="75"/>
                    </a:cubicBezTo>
                    <a:cubicBezTo>
                      <a:pt x="7" y="75"/>
                      <a:pt x="35" y="110"/>
                      <a:pt x="95" y="110"/>
                    </a:cubicBezTo>
                    <a:cubicBezTo>
                      <a:pt x="159" y="110"/>
                      <a:pt x="182" y="76"/>
                      <a:pt x="182" y="76"/>
                    </a:cubicBezTo>
                    <a:cubicBezTo>
                      <a:pt x="186" y="70"/>
                      <a:pt x="188" y="60"/>
                      <a:pt x="186" y="53"/>
                    </a:cubicBezTo>
                    <a:lnTo>
                      <a:pt x="17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Freeform 7"/>
              <p:cNvSpPr>
                <a:spLocks noEditPoints="1"/>
              </p:cNvSpPr>
              <p:nvPr/>
            </p:nvSpPr>
            <p:spPr bwMode="auto">
              <a:xfrm>
                <a:off x="3480" y="1858"/>
                <a:ext cx="721" cy="603"/>
              </a:xfrm>
              <a:custGeom>
                <a:avLst/>
                <a:gdLst>
                  <a:gd name="T0" fmla="*/ 297 w 305"/>
                  <a:gd name="T1" fmla="*/ 56 h 255"/>
                  <a:gd name="T2" fmla="*/ 166 w 305"/>
                  <a:gd name="T3" fmla="*/ 3 h 255"/>
                  <a:gd name="T4" fmla="*/ 139 w 305"/>
                  <a:gd name="T5" fmla="*/ 3 h 255"/>
                  <a:gd name="T6" fmla="*/ 7 w 305"/>
                  <a:gd name="T7" fmla="*/ 56 h 255"/>
                  <a:gd name="T8" fmla="*/ 7 w 305"/>
                  <a:gd name="T9" fmla="*/ 68 h 255"/>
                  <a:gd name="T10" fmla="*/ 139 w 305"/>
                  <a:gd name="T11" fmla="*/ 132 h 255"/>
                  <a:gd name="T12" fmla="*/ 166 w 305"/>
                  <a:gd name="T13" fmla="*/ 132 h 255"/>
                  <a:gd name="T14" fmla="*/ 277 w 305"/>
                  <a:gd name="T15" fmla="*/ 78 h 255"/>
                  <a:gd name="T16" fmla="*/ 277 w 305"/>
                  <a:gd name="T17" fmla="*/ 160 h 255"/>
                  <a:gd name="T18" fmla="*/ 273 w 305"/>
                  <a:gd name="T19" fmla="*/ 160 h 255"/>
                  <a:gd name="T20" fmla="*/ 266 w 305"/>
                  <a:gd name="T21" fmla="*/ 255 h 255"/>
                  <a:gd name="T22" fmla="*/ 298 w 305"/>
                  <a:gd name="T23" fmla="*/ 255 h 255"/>
                  <a:gd name="T24" fmla="*/ 292 w 305"/>
                  <a:gd name="T25" fmla="*/ 160 h 255"/>
                  <a:gd name="T26" fmla="*/ 287 w 305"/>
                  <a:gd name="T27" fmla="*/ 160 h 255"/>
                  <a:gd name="T28" fmla="*/ 287 w 305"/>
                  <a:gd name="T29" fmla="*/ 74 h 255"/>
                  <a:gd name="T30" fmla="*/ 287 w 305"/>
                  <a:gd name="T31" fmla="*/ 73 h 255"/>
                  <a:gd name="T32" fmla="*/ 298 w 305"/>
                  <a:gd name="T33" fmla="*/ 68 h 255"/>
                  <a:gd name="T34" fmla="*/ 297 w 305"/>
                  <a:gd name="T35" fmla="*/ 56 h 255"/>
                  <a:gd name="T36" fmla="*/ 145 w 305"/>
                  <a:gd name="T37" fmla="*/ 27 h 255"/>
                  <a:gd name="T38" fmla="*/ 56 w 305"/>
                  <a:gd name="T39" fmla="*/ 64 h 255"/>
                  <a:gd name="T40" fmla="*/ 54 w 305"/>
                  <a:gd name="T41" fmla="*/ 64 h 255"/>
                  <a:gd name="T42" fmla="*/ 50 w 305"/>
                  <a:gd name="T43" fmla="*/ 62 h 255"/>
                  <a:gd name="T44" fmla="*/ 52 w 305"/>
                  <a:gd name="T45" fmla="*/ 56 h 255"/>
                  <a:gd name="T46" fmla="*/ 142 w 305"/>
                  <a:gd name="T47" fmla="*/ 19 h 255"/>
                  <a:gd name="T48" fmla="*/ 148 w 305"/>
                  <a:gd name="T49" fmla="*/ 21 h 255"/>
                  <a:gd name="T50" fmla="*/ 145 w 305"/>
                  <a:gd name="T51" fmla="*/ 2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255">
                    <a:moveTo>
                      <a:pt x="297" y="56"/>
                    </a:moveTo>
                    <a:cubicBezTo>
                      <a:pt x="166" y="3"/>
                      <a:pt x="166" y="3"/>
                      <a:pt x="166" y="3"/>
                    </a:cubicBezTo>
                    <a:cubicBezTo>
                      <a:pt x="158" y="0"/>
                      <a:pt x="146" y="0"/>
                      <a:pt x="139" y="3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0" y="59"/>
                      <a:pt x="0" y="65"/>
                      <a:pt x="7" y="68"/>
                    </a:cubicBezTo>
                    <a:cubicBezTo>
                      <a:pt x="139" y="132"/>
                      <a:pt x="139" y="132"/>
                      <a:pt x="139" y="132"/>
                    </a:cubicBezTo>
                    <a:cubicBezTo>
                      <a:pt x="146" y="136"/>
                      <a:pt x="158" y="136"/>
                      <a:pt x="166" y="132"/>
                    </a:cubicBezTo>
                    <a:cubicBezTo>
                      <a:pt x="277" y="78"/>
                      <a:pt x="277" y="78"/>
                      <a:pt x="277" y="78"/>
                    </a:cubicBezTo>
                    <a:cubicBezTo>
                      <a:pt x="277" y="160"/>
                      <a:pt x="277" y="160"/>
                      <a:pt x="277" y="160"/>
                    </a:cubicBezTo>
                    <a:cubicBezTo>
                      <a:pt x="273" y="160"/>
                      <a:pt x="273" y="160"/>
                      <a:pt x="273" y="160"/>
                    </a:cubicBezTo>
                    <a:cubicBezTo>
                      <a:pt x="266" y="255"/>
                      <a:pt x="266" y="255"/>
                      <a:pt x="266" y="255"/>
                    </a:cubicBezTo>
                    <a:cubicBezTo>
                      <a:pt x="298" y="255"/>
                      <a:pt x="298" y="255"/>
                      <a:pt x="298" y="255"/>
                    </a:cubicBezTo>
                    <a:cubicBezTo>
                      <a:pt x="292" y="160"/>
                      <a:pt x="292" y="160"/>
                      <a:pt x="292" y="160"/>
                    </a:cubicBezTo>
                    <a:cubicBezTo>
                      <a:pt x="287" y="160"/>
                      <a:pt x="287" y="160"/>
                      <a:pt x="287" y="160"/>
                    </a:cubicBezTo>
                    <a:cubicBezTo>
                      <a:pt x="287" y="74"/>
                      <a:pt x="287" y="74"/>
                      <a:pt x="287" y="74"/>
                    </a:cubicBezTo>
                    <a:cubicBezTo>
                      <a:pt x="287" y="74"/>
                      <a:pt x="287" y="74"/>
                      <a:pt x="287" y="73"/>
                    </a:cubicBezTo>
                    <a:cubicBezTo>
                      <a:pt x="298" y="68"/>
                      <a:pt x="298" y="68"/>
                      <a:pt x="298" y="68"/>
                    </a:cubicBezTo>
                    <a:cubicBezTo>
                      <a:pt x="305" y="65"/>
                      <a:pt x="305" y="59"/>
                      <a:pt x="297" y="56"/>
                    </a:cubicBezTo>
                    <a:close/>
                    <a:moveTo>
                      <a:pt x="145" y="27"/>
                    </a:moveTo>
                    <a:cubicBezTo>
                      <a:pt x="56" y="64"/>
                      <a:pt x="56" y="64"/>
                      <a:pt x="56" y="64"/>
                    </a:cubicBezTo>
                    <a:cubicBezTo>
                      <a:pt x="55" y="64"/>
                      <a:pt x="54" y="64"/>
                      <a:pt x="54" y="64"/>
                    </a:cubicBezTo>
                    <a:cubicBezTo>
                      <a:pt x="52" y="64"/>
                      <a:pt x="51" y="63"/>
                      <a:pt x="50" y="62"/>
                    </a:cubicBezTo>
                    <a:cubicBezTo>
                      <a:pt x="49" y="59"/>
                      <a:pt x="50" y="57"/>
                      <a:pt x="52" y="56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4" y="18"/>
                      <a:pt x="147" y="19"/>
                      <a:pt x="148" y="21"/>
                    </a:cubicBezTo>
                    <a:cubicBezTo>
                      <a:pt x="149" y="23"/>
                      <a:pt x="148" y="26"/>
                      <a:pt x="14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2" name="Group 72"/>
          <p:cNvGrpSpPr/>
          <p:nvPr/>
        </p:nvGrpSpPr>
        <p:grpSpPr bwMode="auto">
          <a:xfrm>
            <a:off x="6375401" y="4942930"/>
            <a:ext cx="1751013" cy="1222375"/>
            <a:chOff x="6174752" y="2348880"/>
            <a:chExt cx="1751239" cy="1495140"/>
          </a:xfrm>
        </p:grpSpPr>
        <p:grpSp>
          <p:nvGrpSpPr>
            <p:cNvPr id="23" name="Group 73"/>
            <p:cNvGrpSpPr/>
            <p:nvPr/>
          </p:nvGrpSpPr>
          <p:grpSpPr bwMode="auto">
            <a:xfrm>
              <a:off x="6174752" y="2348880"/>
              <a:ext cx="1751239" cy="1495140"/>
              <a:chOff x="4729995" y="4267069"/>
              <a:chExt cx="1751239" cy="1495140"/>
            </a:xfrm>
          </p:grpSpPr>
          <p:sp>
            <p:nvSpPr>
              <p:cNvPr id="27" name="TextBox 77"/>
              <p:cNvSpPr txBox="1">
                <a:spLocks noChangeArrowheads="1"/>
              </p:cNvSpPr>
              <p:nvPr/>
            </p:nvSpPr>
            <p:spPr bwMode="auto">
              <a:xfrm>
                <a:off x="4735234" y="4267069"/>
                <a:ext cx="878767" cy="479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72000">
                <a:spAutoFit/>
              </a:bodyPr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r>
                  <a:rPr lang="en-GB" altLang="en-US" sz="1600">
                    <a:solidFill>
                      <a:srgbClr val="FF0000"/>
                    </a:solidFill>
                  </a:rPr>
                  <a:t>100+</a:t>
                </a:r>
              </a:p>
            </p:txBody>
          </p:sp>
          <p:sp>
            <p:nvSpPr>
              <p:cNvPr id="28" name="TextBox 78"/>
              <p:cNvSpPr txBox="1">
                <a:spLocks noChangeArrowheads="1"/>
              </p:cNvSpPr>
              <p:nvPr/>
            </p:nvSpPr>
            <p:spPr bwMode="auto">
              <a:xfrm>
                <a:off x="4729995" y="4739640"/>
                <a:ext cx="1746000" cy="1022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72000" rIns="72000" bIns="72000"/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ts val="200"/>
                  </a:spcBef>
                </a:pPr>
                <a:r>
                  <a:rPr lang="en-GB" altLang="en-US" sz="1200">
                    <a:solidFill>
                      <a:srgbClr val="FF0000"/>
                    </a:solidFill>
                  </a:rPr>
                  <a:t> Certified in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1200">
                    <a:solidFill>
                      <a:srgbClr val="FF0000"/>
                    </a:solidFill>
                  </a:rPr>
                  <a:t> Professional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900">
                    <a:solidFill>
                      <a:srgbClr val="FF0000"/>
                    </a:solidFill>
                  </a:rPr>
                  <a:t> Scrum Developer (PSD)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800">
                    <a:solidFill>
                      <a:srgbClr val="FF0000"/>
                    </a:solidFill>
                  </a:rPr>
                  <a:t> Highly selective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V="1">
                <a:off x="4734759" y="4723377"/>
                <a:ext cx="1746475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729995" y="5707840"/>
                <a:ext cx="1746475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5"/>
            <p:cNvGrpSpPr>
              <a:grpSpLocks noChangeAspect="1"/>
            </p:cNvGrpSpPr>
            <p:nvPr/>
          </p:nvGrpSpPr>
          <p:grpSpPr bwMode="auto">
            <a:xfrm>
              <a:off x="7499036" y="2903184"/>
              <a:ext cx="426955" cy="357079"/>
              <a:chOff x="3480" y="1858"/>
              <a:chExt cx="721" cy="603"/>
            </a:xfrm>
            <a:solidFill>
              <a:schemeClr val="tx2"/>
            </a:solidFill>
          </p:grpSpPr>
          <p:sp>
            <p:nvSpPr>
              <p:cNvPr id="25" name="Freeform 6"/>
              <p:cNvSpPr/>
              <p:nvPr/>
            </p:nvSpPr>
            <p:spPr bwMode="auto">
              <a:xfrm>
                <a:off x="3610" y="2130"/>
                <a:ext cx="445" cy="260"/>
              </a:xfrm>
              <a:custGeom>
                <a:avLst/>
                <a:gdLst>
                  <a:gd name="T0" fmla="*/ 171 w 188"/>
                  <a:gd name="T1" fmla="*/ 2 h 110"/>
                  <a:gd name="T2" fmla="*/ 116 w 188"/>
                  <a:gd name="T3" fmla="*/ 29 h 110"/>
                  <a:gd name="T4" fmla="*/ 97 w 188"/>
                  <a:gd name="T5" fmla="*/ 33 h 110"/>
                  <a:gd name="T6" fmla="*/ 78 w 188"/>
                  <a:gd name="T7" fmla="*/ 29 h 110"/>
                  <a:gd name="T8" fmla="*/ 18 w 188"/>
                  <a:gd name="T9" fmla="*/ 0 h 110"/>
                  <a:gd name="T10" fmla="*/ 2 w 188"/>
                  <a:gd name="T11" fmla="*/ 53 h 110"/>
                  <a:gd name="T12" fmla="*/ 7 w 188"/>
                  <a:gd name="T13" fmla="*/ 75 h 110"/>
                  <a:gd name="T14" fmla="*/ 95 w 188"/>
                  <a:gd name="T15" fmla="*/ 110 h 110"/>
                  <a:gd name="T16" fmla="*/ 182 w 188"/>
                  <a:gd name="T17" fmla="*/ 76 h 110"/>
                  <a:gd name="T18" fmla="*/ 186 w 188"/>
                  <a:gd name="T19" fmla="*/ 53 h 110"/>
                  <a:gd name="T20" fmla="*/ 171 w 188"/>
                  <a:gd name="T21" fmla="*/ 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110">
                    <a:moveTo>
                      <a:pt x="171" y="2"/>
                    </a:moveTo>
                    <a:cubicBezTo>
                      <a:pt x="116" y="29"/>
                      <a:pt x="116" y="29"/>
                      <a:pt x="116" y="29"/>
                    </a:cubicBezTo>
                    <a:cubicBezTo>
                      <a:pt x="111" y="31"/>
                      <a:pt x="104" y="33"/>
                      <a:pt x="97" y="33"/>
                    </a:cubicBezTo>
                    <a:cubicBezTo>
                      <a:pt x="90" y="33"/>
                      <a:pt x="84" y="31"/>
                      <a:pt x="78" y="29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60"/>
                      <a:pt x="2" y="70"/>
                      <a:pt x="7" y="75"/>
                    </a:cubicBezTo>
                    <a:cubicBezTo>
                      <a:pt x="7" y="75"/>
                      <a:pt x="35" y="110"/>
                      <a:pt x="95" y="110"/>
                    </a:cubicBezTo>
                    <a:cubicBezTo>
                      <a:pt x="159" y="110"/>
                      <a:pt x="182" y="76"/>
                      <a:pt x="182" y="76"/>
                    </a:cubicBezTo>
                    <a:cubicBezTo>
                      <a:pt x="186" y="70"/>
                      <a:pt x="188" y="60"/>
                      <a:pt x="186" y="53"/>
                    </a:cubicBezTo>
                    <a:lnTo>
                      <a:pt x="17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Freeform 7"/>
              <p:cNvSpPr>
                <a:spLocks noEditPoints="1"/>
              </p:cNvSpPr>
              <p:nvPr/>
            </p:nvSpPr>
            <p:spPr bwMode="auto">
              <a:xfrm>
                <a:off x="3480" y="1858"/>
                <a:ext cx="721" cy="603"/>
              </a:xfrm>
              <a:custGeom>
                <a:avLst/>
                <a:gdLst>
                  <a:gd name="T0" fmla="*/ 297 w 305"/>
                  <a:gd name="T1" fmla="*/ 56 h 255"/>
                  <a:gd name="T2" fmla="*/ 166 w 305"/>
                  <a:gd name="T3" fmla="*/ 3 h 255"/>
                  <a:gd name="T4" fmla="*/ 139 w 305"/>
                  <a:gd name="T5" fmla="*/ 3 h 255"/>
                  <a:gd name="T6" fmla="*/ 7 w 305"/>
                  <a:gd name="T7" fmla="*/ 56 h 255"/>
                  <a:gd name="T8" fmla="*/ 7 w 305"/>
                  <a:gd name="T9" fmla="*/ 68 h 255"/>
                  <a:gd name="T10" fmla="*/ 139 w 305"/>
                  <a:gd name="T11" fmla="*/ 132 h 255"/>
                  <a:gd name="T12" fmla="*/ 166 w 305"/>
                  <a:gd name="T13" fmla="*/ 132 h 255"/>
                  <a:gd name="T14" fmla="*/ 277 w 305"/>
                  <a:gd name="T15" fmla="*/ 78 h 255"/>
                  <a:gd name="T16" fmla="*/ 277 w 305"/>
                  <a:gd name="T17" fmla="*/ 160 h 255"/>
                  <a:gd name="T18" fmla="*/ 273 w 305"/>
                  <a:gd name="T19" fmla="*/ 160 h 255"/>
                  <a:gd name="T20" fmla="*/ 266 w 305"/>
                  <a:gd name="T21" fmla="*/ 255 h 255"/>
                  <a:gd name="T22" fmla="*/ 298 w 305"/>
                  <a:gd name="T23" fmla="*/ 255 h 255"/>
                  <a:gd name="T24" fmla="*/ 292 w 305"/>
                  <a:gd name="T25" fmla="*/ 160 h 255"/>
                  <a:gd name="T26" fmla="*/ 287 w 305"/>
                  <a:gd name="T27" fmla="*/ 160 h 255"/>
                  <a:gd name="T28" fmla="*/ 287 w 305"/>
                  <a:gd name="T29" fmla="*/ 74 h 255"/>
                  <a:gd name="T30" fmla="*/ 287 w 305"/>
                  <a:gd name="T31" fmla="*/ 73 h 255"/>
                  <a:gd name="T32" fmla="*/ 298 w 305"/>
                  <a:gd name="T33" fmla="*/ 68 h 255"/>
                  <a:gd name="T34" fmla="*/ 297 w 305"/>
                  <a:gd name="T35" fmla="*/ 56 h 255"/>
                  <a:gd name="T36" fmla="*/ 145 w 305"/>
                  <a:gd name="T37" fmla="*/ 27 h 255"/>
                  <a:gd name="T38" fmla="*/ 56 w 305"/>
                  <a:gd name="T39" fmla="*/ 64 h 255"/>
                  <a:gd name="T40" fmla="*/ 54 w 305"/>
                  <a:gd name="T41" fmla="*/ 64 h 255"/>
                  <a:gd name="T42" fmla="*/ 50 w 305"/>
                  <a:gd name="T43" fmla="*/ 62 h 255"/>
                  <a:gd name="T44" fmla="*/ 52 w 305"/>
                  <a:gd name="T45" fmla="*/ 56 h 255"/>
                  <a:gd name="T46" fmla="*/ 142 w 305"/>
                  <a:gd name="T47" fmla="*/ 19 h 255"/>
                  <a:gd name="T48" fmla="*/ 148 w 305"/>
                  <a:gd name="T49" fmla="*/ 21 h 255"/>
                  <a:gd name="T50" fmla="*/ 145 w 305"/>
                  <a:gd name="T51" fmla="*/ 27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5" h="255">
                    <a:moveTo>
                      <a:pt x="297" y="56"/>
                    </a:moveTo>
                    <a:cubicBezTo>
                      <a:pt x="166" y="3"/>
                      <a:pt x="166" y="3"/>
                      <a:pt x="166" y="3"/>
                    </a:cubicBezTo>
                    <a:cubicBezTo>
                      <a:pt x="158" y="0"/>
                      <a:pt x="146" y="0"/>
                      <a:pt x="139" y="3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0" y="59"/>
                      <a:pt x="0" y="65"/>
                      <a:pt x="7" y="68"/>
                    </a:cubicBezTo>
                    <a:cubicBezTo>
                      <a:pt x="139" y="132"/>
                      <a:pt x="139" y="132"/>
                      <a:pt x="139" y="132"/>
                    </a:cubicBezTo>
                    <a:cubicBezTo>
                      <a:pt x="146" y="136"/>
                      <a:pt x="158" y="136"/>
                      <a:pt x="166" y="132"/>
                    </a:cubicBezTo>
                    <a:cubicBezTo>
                      <a:pt x="277" y="78"/>
                      <a:pt x="277" y="78"/>
                      <a:pt x="277" y="78"/>
                    </a:cubicBezTo>
                    <a:cubicBezTo>
                      <a:pt x="277" y="160"/>
                      <a:pt x="277" y="160"/>
                      <a:pt x="277" y="160"/>
                    </a:cubicBezTo>
                    <a:cubicBezTo>
                      <a:pt x="273" y="160"/>
                      <a:pt x="273" y="160"/>
                      <a:pt x="273" y="160"/>
                    </a:cubicBezTo>
                    <a:cubicBezTo>
                      <a:pt x="266" y="255"/>
                      <a:pt x="266" y="255"/>
                      <a:pt x="266" y="255"/>
                    </a:cubicBezTo>
                    <a:cubicBezTo>
                      <a:pt x="298" y="255"/>
                      <a:pt x="298" y="255"/>
                      <a:pt x="298" y="255"/>
                    </a:cubicBezTo>
                    <a:cubicBezTo>
                      <a:pt x="292" y="160"/>
                      <a:pt x="292" y="160"/>
                      <a:pt x="292" y="160"/>
                    </a:cubicBezTo>
                    <a:cubicBezTo>
                      <a:pt x="287" y="160"/>
                      <a:pt x="287" y="160"/>
                      <a:pt x="287" y="160"/>
                    </a:cubicBezTo>
                    <a:cubicBezTo>
                      <a:pt x="287" y="74"/>
                      <a:pt x="287" y="74"/>
                      <a:pt x="287" y="74"/>
                    </a:cubicBezTo>
                    <a:cubicBezTo>
                      <a:pt x="287" y="74"/>
                      <a:pt x="287" y="74"/>
                      <a:pt x="287" y="73"/>
                    </a:cubicBezTo>
                    <a:cubicBezTo>
                      <a:pt x="298" y="68"/>
                      <a:pt x="298" y="68"/>
                      <a:pt x="298" y="68"/>
                    </a:cubicBezTo>
                    <a:cubicBezTo>
                      <a:pt x="305" y="65"/>
                      <a:pt x="305" y="59"/>
                      <a:pt x="297" y="56"/>
                    </a:cubicBezTo>
                    <a:close/>
                    <a:moveTo>
                      <a:pt x="145" y="27"/>
                    </a:moveTo>
                    <a:cubicBezTo>
                      <a:pt x="56" y="64"/>
                      <a:pt x="56" y="64"/>
                      <a:pt x="56" y="64"/>
                    </a:cubicBezTo>
                    <a:cubicBezTo>
                      <a:pt x="55" y="64"/>
                      <a:pt x="54" y="64"/>
                      <a:pt x="54" y="64"/>
                    </a:cubicBezTo>
                    <a:cubicBezTo>
                      <a:pt x="52" y="64"/>
                      <a:pt x="51" y="63"/>
                      <a:pt x="50" y="62"/>
                    </a:cubicBezTo>
                    <a:cubicBezTo>
                      <a:pt x="49" y="59"/>
                      <a:pt x="50" y="57"/>
                      <a:pt x="52" y="56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4" y="18"/>
                      <a:pt x="147" y="19"/>
                      <a:pt x="148" y="21"/>
                    </a:cubicBezTo>
                    <a:cubicBezTo>
                      <a:pt x="149" y="23"/>
                      <a:pt x="148" y="26"/>
                      <a:pt x="14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1" name="Group 81"/>
          <p:cNvGrpSpPr/>
          <p:nvPr/>
        </p:nvGrpSpPr>
        <p:grpSpPr bwMode="auto">
          <a:xfrm>
            <a:off x="6389689" y="3425279"/>
            <a:ext cx="1774825" cy="1268412"/>
            <a:chOff x="3663816" y="4292765"/>
            <a:chExt cx="1774749" cy="1502835"/>
          </a:xfrm>
        </p:grpSpPr>
        <p:grpSp>
          <p:nvGrpSpPr>
            <p:cNvPr id="32" name="Group 82"/>
            <p:cNvGrpSpPr/>
            <p:nvPr/>
          </p:nvGrpSpPr>
          <p:grpSpPr bwMode="auto">
            <a:xfrm>
              <a:off x="3663816" y="4292765"/>
              <a:ext cx="1767007" cy="1502835"/>
              <a:chOff x="6876595" y="4267069"/>
              <a:chExt cx="1767007" cy="1502835"/>
            </a:xfrm>
          </p:grpSpPr>
          <p:sp>
            <p:nvSpPr>
              <p:cNvPr id="37" name="TextBox 87"/>
              <p:cNvSpPr txBox="1">
                <a:spLocks noChangeArrowheads="1"/>
              </p:cNvSpPr>
              <p:nvPr/>
            </p:nvSpPr>
            <p:spPr bwMode="auto">
              <a:xfrm>
                <a:off x="6897602" y="4267069"/>
                <a:ext cx="527709" cy="464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72000">
                <a:spAutoFit/>
              </a:bodyPr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r>
                  <a:rPr lang="en-GB" altLang="en-US" sz="1600">
                    <a:solidFill>
                      <a:srgbClr val="FF0000"/>
                    </a:solidFill>
                  </a:rPr>
                  <a:t>12</a:t>
                </a:r>
              </a:p>
            </p:txBody>
          </p:sp>
          <p:sp>
            <p:nvSpPr>
              <p:cNvPr id="38" name="TextBox 88"/>
              <p:cNvSpPr txBox="1">
                <a:spLocks noChangeArrowheads="1"/>
              </p:cNvSpPr>
              <p:nvPr/>
            </p:nvSpPr>
            <p:spPr bwMode="auto">
              <a:xfrm>
                <a:off x="6897602" y="4739640"/>
                <a:ext cx="1746000" cy="1030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72000" rIns="72000" bIns="72000"/>
              <a:lstStyle>
                <a:lvl1pPr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2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ts val="200"/>
                  </a:spcBef>
                </a:pPr>
                <a:r>
                  <a:rPr lang="en-GB" altLang="en-US" sz="1200" dirty="0">
                    <a:solidFill>
                      <a:srgbClr val="FF0000"/>
                    </a:solidFill>
                  </a:rPr>
                  <a:t> Professional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1200" dirty="0">
                    <a:solidFill>
                      <a:srgbClr val="FF0000"/>
                    </a:solidFill>
                  </a:rPr>
                  <a:t> Scrum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900" dirty="0">
                    <a:solidFill>
                      <a:srgbClr val="FF0000"/>
                    </a:solidFill>
                  </a:rPr>
                  <a:t> Trainers (PST)</a:t>
                </a:r>
              </a:p>
              <a:p>
                <a:pPr>
                  <a:spcBef>
                    <a:spcPts val="200"/>
                  </a:spcBef>
                </a:pPr>
                <a:r>
                  <a:rPr lang="en-GB" altLang="en-US" sz="800" dirty="0">
                    <a:solidFill>
                      <a:srgbClr val="FF0000"/>
                    </a:solidFill>
                  </a:rPr>
                  <a:t> Only 125exist worldwide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6897231" y="4724126"/>
                <a:ext cx="1746175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6876595" y="5717239"/>
                <a:ext cx="1746175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18"/>
            <p:cNvGrpSpPr>
              <a:grpSpLocks noChangeAspect="1"/>
            </p:cNvGrpSpPr>
            <p:nvPr/>
          </p:nvGrpSpPr>
          <p:grpSpPr bwMode="auto">
            <a:xfrm>
              <a:off x="5094610" y="4808121"/>
              <a:ext cx="343955" cy="434974"/>
              <a:chOff x="3659" y="1935"/>
              <a:chExt cx="359" cy="454"/>
            </a:xfrm>
            <a:solidFill>
              <a:schemeClr val="tx2"/>
            </a:solidFill>
          </p:grpSpPr>
          <p:sp>
            <p:nvSpPr>
              <p:cNvPr id="34" name="Freeform 19"/>
              <p:cNvSpPr/>
              <p:nvPr/>
            </p:nvSpPr>
            <p:spPr bwMode="auto">
              <a:xfrm>
                <a:off x="3793" y="1992"/>
                <a:ext cx="90" cy="123"/>
              </a:xfrm>
              <a:custGeom>
                <a:avLst/>
                <a:gdLst>
                  <a:gd name="T0" fmla="*/ 6 w 38"/>
                  <a:gd name="T1" fmla="*/ 33 h 52"/>
                  <a:gd name="T2" fmla="*/ 11 w 38"/>
                  <a:gd name="T3" fmla="*/ 43 h 52"/>
                  <a:gd name="T4" fmla="*/ 11 w 38"/>
                  <a:gd name="T5" fmla="*/ 48 h 52"/>
                  <a:gd name="T6" fmla="*/ 19 w 38"/>
                  <a:gd name="T7" fmla="*/ 52 h 52"/>
                  <a:gd name="T8" fmla="*/ 27 w 38"/>
                  <a:gd name="T9" fmla="*/ 48 h 52"/>
                  <a:gd name="T10" fmla="*/ 27 w 38"/>
                  <a:gd name="T11" fmla="*/ 43 h 52"/>
                  <a:gd name="T12" fmla="*/ 32 w 38"/>
                  <a:gd name="T13" fmla="*/ 33 h 52"/>
                  <a:gd name="T14" fmla="*/ 35 w 38"/>
                  <a:gd name="T15" fmla="*/ 32 h 52"/>
                  <a:gd name="T16" fmla="*/ 37 w 38"/>
                  <a:gd name="T17" fmla="*/ 24 h 52"/>
                  <a:gd name="T18" fmla="*/ 35 w 38"/>
                  <a:gd name="T19" fmla="*/ 22 h 52"/>
                  <a:gd name="T20" fmla="*/ 35 w 38"/>
                  <a:gd name="T21" fmla="*/ 14 h 52"/>
                  <a:gd name="T22" fmla="*/ 29 w 38"/>
                  <a:gd name="T23" fmla="*/ 5 h 52"/>
                  <a:gd name="T24" fmla="*/ 19 w 38"/>
                  <a:gd name="T25" fmla="*/ 0 h 52"/>
                  <a:gd name="T26" fmla="*/ 3 w 38"/>
                  <a:gd name="T27" fmla="*/ 13 h 52"/>
                  <a:gd name="T28" fmla="*/ 3 w 38"/>
                  <a:gd name="T29" fmla="*/ 22 h 52"/>
                  <a:gd name="T30" fmla="*/ 1 w 38"/>
                  <a:gd name="T31" fmla="*/ 24 h 52"/>
                  <a:gd name="T32" fmla="*/ 3 w 38"/>
                  <a:gd name="T33" fmla="*/ 32 h 52"/>
                  <a:gd name="T34" fmla="*/ 6 w 38"/>
                  <a:gd name="T35" fmla="*/ 3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52">
                    <a:moveTo>
                      <a:pt x="6" y="33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4" y="33"/>
                      <a:pt x="35" y="32"/>
                    </a:cubicBezTo>
                    <a:cubicBezTo>
                      <a:pt x="37" y="30"/>
                      <a:pt x="38" y="26"/>
                      <a:pt x="37" y="24"/>
                    </a:cubicBezTo>
                    <a:cubicBezTo>
                      <a:pt x="36" y="22"/>
                      <a:pt x="35" y="22"/>
                      <a:pt x="35" y="22"/>
                    </a:cubicBezTo>
                    <a:cubicBezTo>
                      <a:pt x="35" y="22"/>
                      <a:pt x="35" y="18"/>
                      <a:pt x="35" y="14"/>
                    </a:cubicBezTo>
                    <a:cubicBezTo>
                      <a:pt x="35" y="8"/>
                      <a:pt x="33" y="5"/>
                      <a:pt x="29" y="5"/>
                    </a:cubicBezTo>
                    <a:cubicBezTo>
                      <a:pt x="27" y="2"/>
                      <a:pt x="24" y="0"/>
                      <a:pt x="19" y="0"/>
                    </a:cubicBezTo>
                    <a:cubicBezTo>
                      <a:pt x="9" y="0"/>
                      <a:pt x="3" y="6"/>
                      <a:pt x="3" y="13"/>
                    </a:cubicBezTo>
                    <a:cubicBezTo>
                      <a:pt x="3" y="18"/>
                      <a:pt x="3" y="22"/>
                      <a:pt x="3" y="22"/>
                    </a:cubicBezTo>
                    <a:cubicBezTo>
                      <a:pt x="3" y="22"/>
                      <a:pt x="2" y="22"/>
                      <a:pt x="1" y="24"/>
                    </a:cubicBezTo>
                    <a:cubicBezTo>
                      <a:pt x="0" y="26"/>
                      <a:pt x="1" y="30"/>
                      <a:pt x="3" y="32"/>
                    </a:cubicBezTo>
                    <a:cubicBezTo>
                      <a:pt x="4" y="33"/>
                      <a:pt x="6" y="33"/>
                      <a:pt x="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Freeform 20"/>
              <p:cNvSpPr/>
              <p:nvPr/>
            </p:nvSpPr>
            <p:spPr bwMode="auto">
              <a:xfrm>
                <a:off x="3735" y="2110"/>
                <a:ext cx="207" cy="81"/>
              </a:xfrm>
              <a:custGeom>
                <a:avLst/>
                <a:gdLst>
                  <a:gd name="T0" fmla="*/ 57 w 88"/>
                  <a:gd name="T1" fmla="*/ 0 h 34"/>
                  <a:gd name="T2" fmla="*/ 48 w 88"/>
                  <a:gd name="T3" fmla="*/ 32 h 34"/>
                  <a:gd name="T4" fmla="*/ 48 w 88"/>
                  <a:gd name="T5" fmla="*/ 16 h 34"/>
                  <a:gd name="T6" fmla="*/ 46 w 88"/>
                  <a:gd name="T7" fmla="*/ 11 h 34"/>
                  <a:gd name="T8" fmla="*/ 48 w 88"/>
                  <a:gd name="T9" fmla="*/ 8 h 34"/>
                  <a:gd name="T10" fmla="*/ 44 w 88"/>
                  <a:gd name="T11" fmla="*/ 4 h 34"/>
                  <a:gd name="T12" fmla="*/ 40 w 88"/>
                  <a:gd name="T13" fmla="*/ 8 h 34"/>
                  <a:gd name="T14" fmla="*/ 42 w 88"/>
                  <a:gd name="T15" fmla="*/ 11 h 34"/>
                  <a:gd name="T16" fmla="*/ 40 w 88"/>
                  <a:gd name="T17" fmla="*/ 16 h 34"/>
                  <a:gd name="T18" fmla="*/ 40 w 88"/>
                  <a:gd name="T19" fmla="*/ 32 h 34"/>
                  <a:gd name="T20" fmla="*/ 31 w 88"/>
                  <a:gd name="T21" fmla="*/ 0 h 34"/>
                  <a:gd name="T22" fmla="*/ 7 w 88"/>
                  <a:gd name="T23" fmla="*/ 8 h 34"/>
                  <a:gd name="T24" fmla="*/ 0 w 88"/>
                  <a:gd name="T25" fmla="*/ 34 h 34"/>
                  <a:gd name="T26" fmla="*/ 88 w 88"/>
                  <a:gd name="T27" fmla="*/ 34 h 34"/>
                  <a:gd name="T28" fmla="*/ 81 w 88"/>
                  <a:gd name="T29" fmla="*/ 8 h 34"/>
                  <a:gd name="T30" fmla="*/ 57 w 88"/>
                  <a:gd name="T3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34">
                    <a:moveTo>
                      <a:pt x="57" y="0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10" y="6"/>
                      <a:pt x="7" y="8"/>
                    </a:cubicBezTo>
                    <a:cubicBezTo>
                      <a:pt x="4" y="10"/>
                      <a:pt x="0" y="29"/>
                      <a:pt x="0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29"/>
                      <a:pt x="84" y="10"/>
                      <a:pt x="81" y="8"/>
                    </a:cubicBezTo>
                    <a:cubicBezTo>
                      <a:pt x="78" y="6"/>
                      <a:pt x="57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659" y="1935"/>
                <a:ext cx="359" cy="454"/>
              </a:xfrm>
              <a:custGeom>
                <a:avLst/>
                <a:gdLst>
                  <a:gd name="T0" fmla="*/ 76 w 152"/>
                  <a:gd name="T1" fmla="*/ 0 h 192"/>
                  <a:gd name="T2" fmla="*/ 0 w 152"/>
                  <a:gd name="T3" fmla="*/ 76 h 192"/>
                  <a:gd name="T4" fmla="*/ 24 w 152"/>
                  <a:gd name="T5" fmla="*/ 131 h 192"/>
                  <a:gd name="T6" fmla="*/ 76 w 152"/>
                  <a:gd name="T7" fmla="*/ 192 h 192"/>
                  <a:gd name="T8" fmla="*/ 128 w 152"/>
                  <a:gd name="T9" fmla="*/ 131 h 192"/>
                  <a:gd name="T10" fmla="*/ 152 w 152"/>
                  <a:gd name="T11" fmla="*/ 76 h 192"/>
                  <a:gd name="T12" fmla="*/ 76 w 152"/>
                  <a:gd name="T13" fmla="*/ 0 h 192"/>
                  <a:gd name="T14" fmla="*/ 76 w 152"/>
                  <a:gd name="T15" fmla="*/ 137 h 192"/>
                  <a:gd name="T16" fmla="*/ 15 w 152"/>
                  <a:gd name="T17" fmla="*/ 76 h 192"/>
                  <a:gd name="T18" fmla="*/ 76 w 152"/>
                  <a:gd name="T19" fmla="*/ 15 h 192"/>
                  <a:gd name="T20" fmla="*/ 137 w 152"/>
                  <a:gd name="T21" fmla="*/ 76 h 192"/>
                  <a:gd name="T22" fmla="*/ 76 w 152"/>
                  <a:gd name="T23" fmla="*/ 13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2" h="192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cubicBezTo>
                      <a:pt x="0" y="98"/>
                      <a:pt x="9" y="117"/>
                      <a:pt x="24" y="131"/>
                    </a:cubicBezTo>
                    <a:cubicBezTo>
                      <a:pt x="76" y="192"/>
                      <a:pt x="76" y="192"/>
                      <a:pt x="76" y="192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43" y="117"/>
                      <a:pt x="152" y="9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lose/>
                    <a:moveTo>
                      <a:pt x="76" y="137"/>
                    </a:moveTo>
                    <a:cubicBezTo>
                      <a:pt x="42" y="137"/>
                      <a:pt x="15" y="110"/>
                      <a:pt x="15" y="76"/>
                    </a:cubicBezTo>
                    <a:cubicBezTo>
                      <a:pt x="15" y="42"/>
                      <a:pt x="42" y="15"/>
                      <a:pt x="76" y="15"/>
                    </a:cubicBezTo>
                    <a:cubicBezTo>
                      <a:pt x="110" y="15"/>
                      <a:pt x="137" y="42"/>
                      <a:pt x="137" y="76"/>
                    </a:cubicBezTo>
                    <a:cubicBezTo>
                      <a:pt x="137" y="110"/>
                      <a:pt x="110" y="137"/>
                      <a:pt x="7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200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5" y="2286324"/>
            <a:ext cx="2416240" cy="97343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05" y="254471"/>
            <a:ext cx="11049993" cy="753323"/>
          </a:xfrm>
        </p:spPr>
        <p:txBody>
          <a:bodyPr/>
          <a:lstStyle/>
          <a:p>
            <a:r>
              <a:rPr lang="zh-CN" altLang="en-US" sz="3200" dirty="0"/>
              <a:t>Team situation and scale of implementation of agile management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 bwMode="auto">
          <a:xfrm>
            <a:off x="673507" y="2388590"/>
            <a:ext cx="4911317" cy="1239727"/>
            <a:chOff x="425449" y="1563710"/>
            <a:chExt cx="4911345" cy="1239494"/>
          </a:xfrm>
        </p:grpSpPr>
        <p:sp>
          <p:nvSpPr>
            <p:cNvPr id="5" name="Freeform 761"/>
            <p:cNvSpPr/>
            <p:nvPr/>
          </p:nvSpPr>
          <p:spPr bwMode="auto">
            <a:xfrm>
              <a:off x="1123961" y="2223799"/>
              <a:ext cx="109245" cy="132420"/>
            </a:xfrm>
            <a:custGeom>
              <a:avLst/>
              <a:gdLst>
                <a:gd name="T0" fmla="*/ 2147483646 w 135"/>
                <a:gd name="T1" fmla="*/ 2147483646 h 160"/>
                <a:gd name="T2" fmla="*/ 2147483646 w 135"/>
                <a:gd name="T3" fmla="*/ 2147483646 h 160"/>
                <a:gd name="T4" fmla="*/ 2147483646 w 135"/>
                <a:gd name="T5" fmla="*/ 2147483646 h 160"/>
                <a:gd name="T6" fmla="*/ 2147483646 w 135"/>
                <a:gd name="T7" fmla="*/ 2147483646 h 160"/>
                <a:gd name="T8" fmla="*/ 2147483646 w 135"/>
                <a:gd name="T9" fmla="*/ 2147483646 h 160"/>
                <a:gd name="T10" fmla="*/ 2147483646 w 135"/>
                <a:gd name="T11" fmla="*/ 2147483646 h 160"/>
                <a:gd name="T12" fmla="*/ 2147483646 w 135"/>
                <a:gd name="T13" fmla="*/ 2147483646 h 160"/>
                <a:gd name="T14" fmla="*/ 2147483646 w 135"/>
                <a:gd name="T15" fmla="*/ 2147483646 h 160"/>
                <a:gd name="T16" fmla="*/ 2147483646 w 135"/>
                <a:gd name="T17" fmla="*/ 2147483646 h 160"/>
                <a:gd name="T18" fmla="*/ 2147483646 w 135"/>
                <a:gd name="T19" fmla="*/ 2147483646 h 160"/>
                <a:gd name="T20" fmla="*/ 2147483646 w 135"/>
                <a:gd name="T21" fmla="*/ 2147483646 h 160"/>
                <a:gd name="T22" fmla="*/ 2147483646 w 135"/>
                <a:gd name="T23" fmla="*/ 2147483646 h 160"/>
                <a:gd name="T24" fmla="*/ 2147483646 w 135"/>
                <a:gd name="T25" fmla="*/ 2147483646 h 160"/>
                <a:gd name="T26" fmla="*/ 2147483646 w 135"/>
                <a:gd name="T27" fmla="*/ 2147483646 h 160"/>
                <a:gd name="T28" fmla="*/ 2147483646 w 135"/>
                <a:gd name="T29" fmla="*/ 2147483646 h 160"/>
                <a:gd name="T30" fmla="*/ 2147483646 w 135"/>
                <a:gd name="T31" fmla="*/ 0 h 160"/>
                <a:gd name="T32" fmla="*/ 2147483646 w 135"/>
                <a:gd name="T33" fmla="*/ 0 h 160"/>
                <a:gd name="T34" fmla="*/ 2147483646 w 135"/>
                <a:gd name="T35" fmla="*/ 2147483646 h 160"/>
                <a:gd name="T36" fmla="*/ 2147483646 w 135"/>
                <a:gd name="T37" fmla="*/ 2147483646 h 160"/>
                <a:gd name="T38" fmla="*/ 2147483646 w 135"/>
                <a:gd name="T39" fmla="*/ 2147483646 h 160"/>
                <a:gd name="T40" fmla="*/ 2147483646 w 135"/>
                <a:gd name="T41" fmla="*/ 2147483646 h 160"/>
                <a:gd name="T42" fmla="*/ 2147483646 w 135"/>
                <a:gd name="T43" fmla="*/ 2147483646 h 160"/>
                <a:gd name="T44" fmla="*/ 2147483646 w 135"/>
                <a:gd name="T45" fmla="*/ 2147483646 h 160"/>
                <a:gd name="T46" fmla="*/ 0 w 135"/>
                <a:gd name="T47" fmla="*/ 2147483646 h 160"/>
                <a:gd name="T48" fmla="*/ 0 w 135"/>
                <a:gd name="T49" fmla="*/ 2147483646 h 160"/>
                <a:gd name="T50" fmla="*/ 2147483646 w 135"/>
                <a:gd name="T51" fmla="*/ 2147483646 h 160"/>
                <a:gd name="T52" fmla="*/ 2147483646 w 135"/>
                <a:gd name="T53" fmla="*/ 2147483646 h 160"/>
                <a:gd name="T54" fmla="*/ 2147483646 w 135"/>
                <a:gd name="T55" fmla="*/ 2147483646 h 160"/>
                <a:gd name="T56" fmla="*/ 2147483646 w 135"/>
                <a:gd name="T57" fmla="*/ 2147483646 h 160"/>
                <a:gd name="T58" fmla="*/ 2147483646 w 135"/>
                <a:gd name="T59" fmla="*/ 2147483646 h 160"/>
                <a:gd name="T60" fmla="*/ 2147483646 w 135"/>
                <a:gd name="T61" fmla="*/ 2147483646 h 160"/>
                <a:gd name="T62" fmla="*/ 2147483646 w 135"/>
                <a:gd name="T63" fmla="*/ 2147483646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5" h="160">
                  <a:moveTo>
                    <a:pt x="68" y="160"/>
                  </a:moveTo>
                  <a:lnTo>
                    <a:pt x="74" y="160"/>
                  </a:lnTo>
                  <a:lnTo>
                    <a:pt x="81" y="159"/>
                  </a:lnTo>
                  <a:lnTo>
                    <a:pt x="88" y="156"/>
                  </a:lnTo>
                  <a:lnTo>
                    <a:pt x="93" y="154"/>
                  </a:lnTo>
                  <a:lnTo>
                    <a:pt x="99" y="151"/>
                  </a:lnTo>
                  <a:lnTo>
                    <a:pt x="105" y="146"/>
                  </a:lnTo>
                  <a:lnTo>
                    <a:pt x="110" y="142"/>
                  </a:lnTo>
                  <a:lnTo>
                    <a:pt x="115" y="136"/>
                  </a:lnTo>
                  <a:lnTo>
                    <a:pt x="119" y="131"/>
                  </a:lnTo>
                  <a:lnTo>
                    <a:pt x="123" y="125"/>
                  </a:lnTo>
                  <a:lnTo>
                    <a:pt x="126" y="118"/>
                  </a:lnTo>
                  <a:lnTo>
                    <a:pt x="129" y="111"/>
                  </a:lnTo>
                  <a:lnTo>
                    <a:pt x="132" y="104"/>
                  </a:lnTo>
                  <a:lnTo>
                    <a:pt x="133" y="96"/>
                  </a:lnTo>
                  <a:lnTo>
                    <a:pt x="134" y="88"/>
                  </a:lnTo>
                  <a:lnTo>
                    <a:pt x="135" y="79"/>
                  </a:lnTo>
                  <a:lnTo>
                    <a:pt x="134" y="71"/>
                  </a:lnTo>
                  <a:lnTo>
                    <a:pt x="133" y="63"/>
                  </a:lnTo>
                  <a:lnTo>
                    <a:pt x="132" y="56"/>
                  </a:lnTo>
                  <a:lnTo>
                    <a:pt x="129" y="49"/>
                  </a:lnTo>
                  <a:lnTo>
                    <a:pt x="126" y="41"/>
                  </a:lnTo>
                  <a:lnTo>
                    <a:pt x="123" y="34"/>
                  </a:lnTo>
                  <a:lnTo>
                    <a:pt x="119" y="29"/>
                  </a:lnTo>
                  <a:lnTo>
                    <a:pt x="115" y="23"/>
                  </a:lnTo>
                  <a:lnTo>
                    <a:pt x="110" y="18"/>
                  </a:lnTo>
                  <a:lnTo>
                    <a:pt x="105" y="13"/>
                  </a:lnTo>
                  <a:lnTo>
                    <a:pt x="99" y="9"/>
                  </a:lnTo>
                  <a:lnTo>
                    <a:pt x="93" y="5"/>
                  </a:lnTo>
                  <a:lnTo>
                    <a:pt x="88" y="3"/>
                  </a:lnTo>
                  <a:lnTo>
                    <a:pt x="81" y="1"/>
                  </a:lnTo>
                  <a:lnTo>
                    <a:pt x="74" y="0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7" y="3"/>
                  </a:lnTo>
                  <a:lnTo>
                    <a:pt x="41" y="5"/>
                  </a:lnTo>
                  <a:lnTo>
                    <a:pt x="35" y="9"/>
                  </a:lnTo>
                  <a:lnTo>
                    <a:pt x="30" y="13"/>
                  </a:lnTo>
                  <a:lnTo>
                    <a:pt x="24" y="18"/>
                  </a:lnTo>
                  <a:lnTo>
                    <a:pt x="19" y="23"/>
                  </a:lnTo>
                  <a:lnTo>
                    <a:pt x="15" y="29"/>
                  </a:lnTo>
                  <a:lnTo>
                    <a:pt x="12" y="34"/>
                  </a:lnTo>
                  <a:lnTo>
                    <a:pt x="8" y="41"/>
                  </a:lnTo>
                  <a:lnTo>
                    <a:pt x="5" y="49"/>
                  </a:lnTo>
                  <a:lnTo>
                    <a:pt x="3" y="56"/>
                  </a:lnTo>
                  <a:lnTo>
                    <a:pt x="2" y="63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0" y="88"/>
                  </a:lnTo>
                  <a:lnTo>
                    <a:pt x="2" y="96"/>
                  </a:lnTo>
                  <a:lnTo>
                    <a:pt x="3" y="104"/>
                  </a:lnTo>
                  <a:lnTo>
                    <a:pt x="5" y="111"/>
                  </a:lnTo>
                  <a:lnTo>
                    <a:pt x="8" y="118"/>
                  </a:lnTo>
                  <a:lnTo>
                    <a:pt x="12" y="125"/>
                  </a:lnTo>
                  <a:lnTo>
                    <a:pt x="15" y="131"/>
                  </a:lnTo>
                  <a:lnTo>
                    <a:pt x="19" y="136"/>
                  </a:lnTo>
                  <a:lnTo>
                    <a:pt x="24" y="142"/>
                  </a:lnTo>
                  <a:lnTo>
                    <a:pt x="30" y="146"/>
                  </a:lnTo>
                  <a:lnTo>
                    <a:pt x="35" y="151"/>
                  </a:lnTo>
                  <a:lnTo>
                    <a:pt x="41" y="154"/>
                  </a:lnTo>
                  <a:lnTo>
                    <a:pt x="47" y="156"/>
                  </a:lnTo>
                  <a:lnTo>
                    <a:pt x="54" y="159"/>
                  </a:lnTo>
                  <a:lnTo>
                    <a:pt x="61" y="160"/>
                  </a:lnTo>
                  <a:lnTo>
                    <a:pt x="68" y="1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62"/>
            <p:cNvSpPr/>
            <p:nvPr/>
          </p:nvSpPr>
          <p:spPr bwMode="auto">
            <a:xfrm>
              <a:off x="677046" y="2187385"/>
              <a:ext cx="142350" cy="168834"/>
            </a:xfrm>
            <a:custGeom>
              <a:avLst/>
              <a:gdLst>
                <a:gd name="T0" fmla="*/ 0 w 173"/>
                <a:gd name="T1" fmla="*/ 2147483646 h 207"/>
                <a:gd name="T2" fmla="*/ 2147483646 w 173"/>
                <a:gd name="T3" fmla="*/ 2147483646 h 207"/>
                <a:gd name="T4" fmla="*/ 2147483646 w 173"/>
                <a:gd name="T5" fmla="*/ 2147483646 h 207"/>
                <a:gd name="T6" fmla="*/ 2147483646 w 173"/>
                <a:gd name="T7" fmla="*/ 2147483646 h 207"/>
                <a:gd name="T8" fmla="*/ 2147483646 w 173"/>
                <a:gd name="T9" fmla="*/ 2147483646 h 207"/>
                <a:gd name="T10" fmla="*/ 2147483646 w 173"/>
                <a:gd name="T11" fmla="*/ 2147483646 h 207"/>
                <a:gd name="T12" fmla="*/ 2147483646 w 173"/>
                <a:gd name="T13" fmla="*/ 2147483646 h 207"/>
                <a:gd name="T14" fmla="*/ 2147483646 w 173"/>
                <a:gd name="T15" fmla="*/ 2147483646 h 207"/>
                <a:gd name="T16" fmla="*/ 2147483646 w 173"/>
                <a:gd name="T17" fmla="*/ 2147483646 h 207"/>
                <a:gd name="T18" fmla="*/ 2147483646 w 173"/>
                <a:gd name="T19" fmla="*/ 2147483646 h 207"/>
                <a:gd name="T20" fmla="*/ 2147483646 w 173"/>
                <a:gd name="T21" fmla="*/ 2147483646 h 207"/>
                <a:gd name="T22" fmla="*/ 2147483646 w 173"/>
                <a:gd name="T23" fmla="*/ 2147483646 h 207"/>
                <a:gd name="T24" fmla="*/ 2147483646 w 173"/>
                <a:gd name="T25" fmla="*/ 2147483646 h 207"/>
                <a:gd name="T26" fmla="*/ 2147483646 w 173"/>
                <a:gd name="T27" fmla="*/ 2147483646 h 207"/>
                <a:gd name="T28" fmla="*/ 2147483646 w 173"/>
                <a:gd name="T29" fmla="*/ 2147483646 h 207"/>
                <a:gd name="T30" fmla="*/ 2147483646 w 173"/>
                <a:gd name="T31" fmla="*/ 2147483646 h 207"/>
                <a:gd name="T32" fmla="*/ 2147483646 w 173"/>
                <a:gd name="T33" fmla="*/ 2147483646 h 207"/>
                <a:gd name="T34" fmla="*/ 2147483646 w 173"/>
                <a:gd name="T35" fmla="*/ 2147483646 h 207"/>
                <a:gd name="T36" fmla="*/ 2147483646 w 173"/>
                <a:gd name="T37" fmla="*/ 2147483646 h 207"/>
                <a:gd name="T38" fmla="*/ 2147483646 w 173"/>
                <a:gd name="T39" fmla="*/ 2147483646 h 207"/>
                <a:gd name="T40" fmla="*/ 2147483646 w 173"/>
                <a:gd name="T41" fmla="*/ 2147483646 h 207"/>
                <a:gd name="T42" fmla="*/ 2147483646 w 173"/>
                <a:gd name="T43" fmla="*/ 2147483646 h 207"/>
                <a:gd name="T44" fmla="*/ 2147483646 w 173"/>
                <a:gd name="T45" fmla="*/ 2147483646 h 207"/>
                <a:gd name="T46" fmla="*/ 2147483646 w 173"/>
                <a:gd name="T47" fmla="*/ 2147483646 h 207"/>
                <a:gd name="T48" fmla="*/ 2147483646 w 173"/>
                <a:gd name="T49" fmla="*/ 2147483646 h 207"/>
                <a:gd name="T50" fmla="*/ 2147483646 w 173"/>
                <a:gd name="T51" fmla="*/ 2147483646 h 207"/>
                <a:gd name="T52" fmla="*/ 2147483646 w 173"/>
                <a:gd name="T53" fmla="*/ 2147483646 h 207"/>
                <a:gd name="T54" fmla="*/ 2147483646 w 173"/>
                <a:gd name="T55" fmla="*/ 2147483646 h 207"/>
                <a:gd name="T56" fmla="*/ 2147483646 w 173"/>
                <a:gd name="T57" fmla="*/ 2147483646 h 207"/>
                <a:gd name="T58" fmla="*/ 2147483646 w 173"/>
                <a:gd name="T59" fmla="*/ 2147483646 h 207"/>
                <a:gd name="T60" fmla="*/ 2147483646 w 173"/>
                <a:gd name="T61" fmla="*/ 2147483646 h 207"/>
                <a:gd name="T62" fmla="*/ 0 w 173"/>
                <a:gd name="T63" fmla="*/ 2147483646 h 20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73" h="207">
                  <a:moveTo>
                    <a:pt x="0" y="104"/>
                  </a:moveTo>
                  <a:lnTo>
                    <a:pt x="0" y="114"/>
                  </a:lnTo>
                  <a:lnTo>
                    <a:pt x="1" y="124"/>
                  </a:lnTo>
                  <a:lnTo>
                    <a:pt x="3" y="134"/>
                  </a:lnTo>
                  <a:lnTo>
                    <a:pt x="7" y="144"/>
                  </a:lnTo>
                  <a:lnTo>
                    <a:pt x="10" y="153"/>
                  </a:lnTo>
                  <a:lnTo>
                    <a:pt x="15" y="161"/>
                  </a:lnTo>
                  <a:lnTo>
                    <a:pt x="19" y="170"/>
                  </a:lnTo>
                  <a:lnTo>
                    <a:pt x="25" y="177"/>
                  </a:lnTo>
                  <a:lnTo>
                    <a:pt x="31" y="183"/>
                  </a:lnTo>
                  <a:lnTo>
                    <a:pt x="38" y="189"/>
                  </a:lnTo>
                  <a:lnTo>
                    <a:pt x="45" y="195"/>
                  </a:lnTo>
                  <a:lnTo>
                    <a:pt x="53" y="199"/>
                  </a:lnTo>
                  <a:lnTo>
                    <a:pt x="61" y="202"/>
                  </a:lnTo>
                  <a:lnTo>
                    <a:pt x="68" y="205"/>
                  </a:lnTo>
                  <a:lnTo>
                    <a:pt x="77" y="207"/>
                  </a:lnTo>
                  <a:lnTo>
                    <a:pt x="86" y="207"/>
                  </a:lnTo>
                  <a:lnTo>
                    <a:pt x="95" y="207"/>
                  </a:lnTo>
                  <a:lnTo>
                    <a:pt x="104" y="205"/>
                  </a:lnTo>
                  <a:lnTo>
                    <a:pt x="112" y="202"/>
                  </a:lnTo>
                  <a:lnTo>
                    <a:pt x="120" y="199"/>
                  </a:lnTo>
                  <a:lnTo>
                    <a:pt x="128" y="195"/>
                  </a:lnTo>
                  <a:lnTo>
                    <a:pt x="135" y="189"/>
                  </a:lnTo>
                  <a:lnTo>
                    <a:pt x="141" y="183"/>
                  </a:lnTo>
                  <a:lnTo>
                    <a:pt x="148" y="177"/>
                  </a:lnTo>
                  <a:lnTo>
                    <a:pt x="154" y="170"/>
                  </a:lnTo>
                  <a:lnTo>
                    <a:pt x="158" y="161"/>
                  </a:lnTo>
                  <a:lnTo>
                    <a:pt x="163" y="153"/>
                  </a:lnTo>
                  <a:lnTo>
                    <a:pt x="166" y="144"/>
                  </a:lnTo>
                  <a:lnTo>
                    <a:pt x="169" y="134"/>
                  </a:lnTo>
                  <a:lnTo>
                    <a:pt x="172" y="124"/>
                  </a:lnTo>
                  <a:lnTo>
                    <a:pt x="173" y="114"/>
                  </a:lnTo>
                  <a:lnTo>
                    <a:pt x="173" y="104"/>
                  </a:lnTo>
                  <a:lnTo>
                    <a:pt x="173" y="93"/>
                  </a:lnTo>
                  <a:lnTo>
                    <a:pt x="172" y="82"/>
                  </a:lnTo>
                  <a:lnTo>
                    <a:pt x="169" y="72"/>
                  </a:lnTo>
                  <a:lnTo>
                    <a:pt x="166" y="63"/>
                  </a:lnTo>
                  <a:lnTo>
                    <a:pt x="163" y="54"/>
                  </a:lnTo>
                  <a:lnTo>
                    <a:pt x="158" y="45"/>
                  </a:lnTo>
                  <a:lnTo>
                    <a:pt x="154" y="38"/>
                  </a:lnTo>
                  <a:lnTo>
                    <a:pt x="148" y="30"/>
                  </a:lnTo>
                  <a:lnTo>
                    <a:pt x="141" y="23"/>
                  </a:lnTo>
                  <a:lnTo>
                    <a:pt x="135" y="17"/>
                  </a:lnTo>
                  <a:lnTo>
                    <a:pt x="128" y="12"/>
                  </a:lnTo>
                  <a:lnTo>
                    <a:pt x="120" y="7"/>
                  </a:lnTo>
                  <a:lnTo>
                    <a:pt x="112" y="4"/>
                  </a:lnTo>
                  <a:lnTo>
                    <a:pt x="104" y="2"/>
                  </a:lnTo>
                  <a:lnTo>
                    <a:pt x="95" y="1"/>
                  </a:lnTo>
                  <a:lnTo>
                    <a:pt x="86" y="0"/>
                  </a:lnTo>
                  <a:lnTo>
                    <a:pt x="77" y="1"/>
                  </a:lnTo>
                  <a:lnTo>
                    <a:pt x="68" y="2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45" y="12"/>
                  </a:lnTo>
                  <a:lnTo>
                    <a:pt x="38" y="17"/>
                  </a:lnTo>
                  <a:lnTo>
                    <a:pt x="31" y="23"/>
                  </a:lnTo>
                  <a:lnTo>
                    <a:pt x="25" y="30"/>
                  </a:lnTo>
                  <a:lnTo>
                    <a:pt x="19" y="38"/>
                  </a:lnTo>
                  <a:lnTo>
                    <a:pt x="15" y="45"/>
                  </a:lnTo>
                  <a:lnTo>
                    <a:pt x="10" y="54"/>
                  </a:lnTo>
                  <a:lnTo>
                    <a:pt x="7" y="63"/>
                  </a:lnTo>
                  <a:lnTo>
                    <a:pt x="3" y="72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68"/>
            <p:cNvSpPr/>
            <p:nvPr/>
          </p:nvSpPr>
          <p:spPr bwMode="auto">
            <a:xfrm>
              <a:off x="577731" y="1968892"/>
              <a:ext cx="503194" cy="172145"/>
            </a:xfrm>
            <a:custGeom>
              <a:avLst/>
              <a:gdLst>
                <a:gd name="T0" fmla="*/ 2147483646 w 609"/>
                <a:gd name="T1" fmla="*/ 2147483646 h 206"/>
                <a:gd name="T2" fmla="*/ 2147483646 w 609"/>
                <a:gd name="T3" fmla="*/ 2147483646 h 206"/>
                <a:gd name="T4" fmla="*/ 2147483646 w 609"/>
                <a:gd name="T5" fmla="*/ 2147483646 h 206"/>
                <a:gd name="T6" fmla="*/ 2147483646 w 609"/>
                <a:gd name="T7" fmla="*/ 2147483646 h 206"/>
                <a:gd name="T8" fmla="*/ 2147483646 w 609"/>
                <a:gd name="T9" fmla="*/ 2147483646 h 206"/>
                <a:gd name="T10" fmla="*/ 2147483646 w 609"/>
                <a:gd name="T11" fmla="*/ 2147483646 h 206"/>
                <a:gd name="T12" fmla="*/ 2147483646 w 609"/>
                <a:gd name="T13" fmla="*/ 2147483646 h 206"/>
                <a:gd name="T14" fmla="*/ 2147483646 w 609"/>
                <a:gd name="T15" fmla="*/ 2147483646 h 206"/>
                <a:gd name="T16" fmla="*/ 2147483646 w 609"/>
                <a:gd name="T17" fmla="*/ 2147483646 h 206"/>
                <a:gd name="T18" fmla="*/ 2147483646 w 609"/>
                <a:gd name="T19" fmla="*/ 2147483646 h 206"/>
                <a:gd name="T20" fmla="*/ 2147483646 w 609"/>
                <a:gd name="T21" fmla="*/ 2147483646 h 206"/>
                <a:gd name="T22" fmla="*/ 2147483646 w 609"/>
                <a:gd name="T23" fmla="*/ 2147483646 h 206"/>
                <a:gd name="T24" fmla="*/ 2147483646 w 609"/>
                <a:gd name="T25" fmla="*/ 2147483646 h 206"/>
                <a:gd name="T26" fmla="*/ 2147483646 w 609"/>
                <a:gd name="T27" fmla="*/ 2147483646 h 206"/>
                <a:gd name="T28" fmla="*/ 2147483646 w 609"/>
                <a:gd name="T29" fmla="*/ 2147483646 h 206"/>
                <a:gd name="T30" fmla="*/ 2147483646 w 609"/>
                <a:gd name="T31" fmla="*/ 2147483646 h 206"/>
                <a:gd name="T32" fmla="*/ 2147483646 w 609"/>
                <a:gd name="T33" fmla="*/ 2147483646 h 206"/>
                <a:gd name="T34" fmla="*/ 2147483646 w 609"/>
                <a:gd name="T35" fmla="*/ 2147483646 h 206"/>
                <a:gd name="T36" fmla="*/ 2147483646 w 609"/>
                <a:gd name="T37" fmla="*/ 2147483646 h 206"/>
                <a:gd name="T38" fmla="*/ 2147483646 w 609"/>
                <a:gd name="T39" fmla="*/ 0 h 206"/>
                <a:gd name="T40" fmla="*/ 2147483646 w 609"/>
                <a:gd name="T41" fmla="*/ 2147483646 h 206"/>
                <a:gd name="T42" fmla="*/ 2147483646 w 609"/>
                <a:gd name="T43" fmla="*/ 2147483646 h 206"/>
                <a:gd name="T44" fmla="*/ 2147483646 w 609"/>
                <a:gd name="T45" fmla="*/ 2147483646 h 206"/>
                <a:gd name="T46" fmla="*/ 2147483646 w 609"/>
                <a:gd name="T47" fmla="*/ 2147483646 h 206"/>
                <a:gd name="T48" fmla="*/ 2147483646 w 609"/>
                <a:gd name="T49" fmla="*/ 2147483646 h 206"/>
                <a:gd name="T50" fmla="*/ 2147483646 w 609"/>
                <a:gd name="T51" fmla="*/ 2147483646 h 206"/>
                <a:gd name="T52" fmla="*/ 2147483646 w 609"/>
                <a:gd name="T53" fmla="*/ 2147483646 h 206"/>
                <a:gd name="T54" fmla="*/ 2147483646 w 609"/>
                <a:gd name="T55" fmla="*/ 2147483646 h 206"/>
                <a:gd name="T56" fmla="*/ 2147483646 w 609"/>
                <a:gd name="T57" fmla="*/ 2147483646 h 206"/>
                <a:gd name="T58" fmla="*/ 2147483646 w 609"/>
                <a:gd name="T59" fmla="*/ 2147483646 h 206"/>
                <a:gd name="T60" fmla="*/ 0 w 609"/>
                <a:gd name="T61" fmla="*/ 2147483646 h 206"/>
                <a:gd name="T62" fmla="*/ 2147483646 w 609"/>
                <a:gd name="T63" fmla="*/ 2147483646 h 20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09" h="206">
                  <a:moveTo>
                    <a:pt x="609" y="206"/>
                  </a:moveTo>
                  <a:lnTo>
                    <a:pt x="604" y="195"/>
                  </a:lnTo>
                  <a:lnTo>
                    <a:pt x="600" y="185"/>
                  </a:lnTo>
                  <a:lnTo>
                    <a:pt x="598" y="174"/>
                  </a:lnTo>
                  <a:lnTo>
                    <a:pt x="598" y="163"/>
                  </a:lnTo>
                  <a:lnTo>
                    <a:pt x="599" y="151"/>
                  </a:lnTo>
                  <a:lnTo>
                    <a:pt x="601" y="138"/>
                  </a:lnTo>
                  <a:lnTo>
                    <a:pt x="267" y="138"/>
                  </a:lnTo>
                  <a:lnTo>
                    <a:pt x="269" y="104"/>
                  </a:lnTo>
                  <a:lnTo>
                    <a:pt x="271" y="69"/>
                  </a:lnTo>
                  <a:lnTo>
                    <a:pt x="275" y="36"/>
                  </a:lnTo>
                  <a:lnTo>
                    <a:pt x="278" y="4"/>
                  </a:lnTo>
                  <a:lnTo>
                    <a:pt x="271" y="6"/>
                  </a:lnTo>
                  <a:lnTo>
                    <a:pt x="265" y="8"/>
                  </a:lnTo>
                  <a:lnTo>
                    <a:pt x="257" y="9"/>
                  </a:lnTo>
                  <a:lnTo>
                    <a:pt x="249" y="9"/>
                  </a:lnTo>
                  <a:lnTo>
                    <a:pt x="239" y="9"/>
                  </a:lnTo>
                  <a:lnTo>
                    <a:pt x="230" y="7"/>
                  </a:lnTo>
                  <a:lnTo>
                    <a:pt x="220" y="4"/>
                  </a:lnTo>
                  <a:lnTo>
                    <a:pt x="211" y="0"/>
                  </a:lnTo>
                  <a:lnTo>
                    <a:pt x="207" y="33"/>
                  </a:lnTo>
                  <a:lnTo>
                    <a:pt x="204" y="68"/>
                  </a:lnTo>
                  <a:lnTo>
                    <a:pt x="202" y="102"/>
                  </a:lnTo>
                  <a:lnTo>
                    <a:pt x="201" y="138"/>
                  </a:lnTo>
                  <a:lnTo>
                    <a:pt x="7" y="138"/>
                  </a:lnTo>
                  <a:lnTo>
                    <a:pt x="10" y="151"/>
                  </a:lnTo>
                  <a:lnTo>
                    <a:pt x="11" y="163"/>
                  </a:lnTo>
                  <a:lnTo>
                    <a:pt x="10" y="174"/>
                  </a:lnTo>
                  <a:lnTo>
                    <a:pt x="8" y="185"/>
                  </a:lnTo>
                  <a:lnTo>
                    <a:pt x="5" y="195"/>
                  </a:lnTo>
                  <a:lnTo>
                    <a:pt x="0" y="206"/>
                  </a:lnTo>
                  <a:lnTo>
                    <a:pt x="609" y="2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69"/>
            <p:cNvSpPr/>
            <p:nvPr/>
          </p:nvSpPr>
          <p:spPr bwMode="auto">
            <a:xfrm>
              <a:off x="488347" y="1634532"/>
              <a:ext cx="817690" cy="407189"/>
            </a:xfrm>
            <a:custGeom>
              <a:avLst/>
              <a:gdLst>
                <a:gd name="T0" fmla="*/ 2147483646 w 990"/>
                <a:gd name="T1" fmla="*/ 2147483646 h 493"/>
                <a:gd name="T2" fmla="*/ 2147483646 w 990"/>
                <a:gd name="T3" fmla="*/ 2147483646 h 493"/>
                <a:gd name="T4" fmla="*/ 2147483646 w 990"/>
                <a:gd name="T5" fmla="*/ 2147483646 h 493"/>
                <a:gd name="T6" fmla="*/ 2147483646 w 990"/>
                <a:gd name="T7" fmla="*/ 2147483646 h 493"/>
                <a:gd name="T8" fmla="*/ 2147483646 w 990"/>
                <a:gd name="T9" fmla="*/ 2147483646 h 493"/>
                <a:gd name="T10" fmla="*/ 2147483646 w 990"/>
                <a:gd name="T11" fmla="*/ 2147483646 h 493"/>
                <a:gd name="T12" fmla="*/ 2147483646 w 990"/>
                <a:gd name="T13" fmla="*/ 2147483646 h 493"/>
                <a:gd name="T14" fmla="*/ 2147483646 w 990"/>
                <a:gd name="T15" fmla="*/ 2147483646 h 493"/>
                <a:gd name="T16" fmla="*/ 2147483646 w 990"/>
                <a:gd name="T17" fmla="*/ 2147483646 h 493"/>
                <a:gd name="T18" fmla="*/ 2147483646 w 990"/>
                <a:gd name="T19" fmla="*/ 2147483646 h 493"/>
                <a:gd name="T20" fmla="*/ 2147483646 w 990"/>
                <a:gd name="T21" fmla="*/ 2147483646 h 493"/>
                <a:gd name="T22" fmla="*/ 2147483646 w 990"/>
                <a:gd name="T23" fmla="*/ 2147483646 h 493"/>
                <a:gd name="T24" fmla="*/ 2147483646 w 990"/>
                <a:gd name="T25" fmla="*/ 2147483646 h 493"/>
                <a:gd name="T26" fmla="*/ 2147483646 w 990"/>
                <a:gd name="T27" fmla="*/ 2147483646 h 493"/>
                <a:gd name="T28" fmla="*/ 2147483646 w 990"/>
                <a:gd name="T29" fmla="*/ 2147483646 h 493"/>
                <a:gd name="T30" fmla="*/ 2147483646 w 990"/>
                <a:gd name="T31" fmla="*/ 2147483646 h 493"/>
                <a:gd name="T32" fmla="*/ 2147483646 w 990"/>
                <a:gd name="T33" fmla="*/ 2147483646 h 493"/>
                <a:gd name="T34" fmla="*/ 2147483646 w 990"/>
                <a:gd name="T35" fmla="*/ 2147483646 h 493"/>
                <a:gd name="T36" fmla="*/ 2147483646 w 990"/>
                <a:gd name="T37" fmla="*/ 2147483646 h 493"/>
                <a:gd name="T38" fmla="*/ 2147483646 w 990"/>
                <a:gd name="T39" fmla="*/ 2147483646 h 493"/>
                <a:gd name="T40" fmla="*/ 2147483646 w 990"/>
                <a:gd name="T41" fmla="*/ 2147483646 h 493"/>
                <a:gd name="T42" fmla="*/ 2147483646 w 990"/>
                <a:gd name="T43" fmla="*/ 2147483646 h 493"/>
                <a:gd name="T44" fmla="*/ 2147483646 w 990"/>
                <a:gd name="T45" fmla="*/ 2147483646 h 493"/>
                <a:gd name="T46" fmla="*/ 2147483646 w 990"/>
                <a:gd name="T47" fmla="*/ 2147483646 h 493"/>
                <a:gd name="T48" fmla="*/ 2147483646 w 990"/>
                <a:gd name="T49" fmla="*/ 2147483646 h 493"/>
                <a:gd name="T50" fmla="*/ 2147483646 w 990"/>
                <a:gd name="T51" fmla="*/ 2147483646 h 493"/>
                <a:gd name="T52" fmla="*/ 2147483646 w 990"/>
                <a:gd name="T53" fmla="*/ 2147483646 h 493"/>
                <a:gd name="T54" fmla="*/ 2147483646 w 990"/>
                <a:gd name="T55" fmla="*/ 2147483646 h 493"/>
                <a:gd name="T56" fmla="*/ 2147483646 w 990"/>
                <a:gd name="T57" fmla="*/ 2147483646 h 493"/>
                <a:gd name="T58" fmla="*/ 2147483646 w 990"/>
                <a:gd name="T59" fmla="*/ 2147483646 h 493"/>
                <a:gd name="T60" fmla="*/ 2147483646 w 990"/>
                <a:gd name="T61" fmla="*/ 2147483646 h 493"/>
                <a:gd name="T62" fmla="*/ 2147483646 w 990"/>
                <a:gd name="T63" fmla="*/ 2147483646 h 493"/>
                <a:gd name="T64" fmla="*/ 2147483646 w 990"/>
                <a:gd name="T65" fmla="*/ 2147483646 h 493"/>
                <a:gd name="T66" fmla="*/ 2147483646 w 990"/>
                <a:gd name="T67" fmla="*/ 2147483646 h 493"/>
                <a:gd name="T68" fmla="*/ 2147483646 w 990"/>
                <a:gd name="T69" fmla="*/ 2147483646 h 493"/>
                <a:gd name="T70" fmla="*/ 2147483646 w 990"/>
                <a:gd name="T71" fmla="*/ 2147483646 h 493"/>
                <a:gd name="T72" fmla="*/ 2147483646 w 990"/>
                <a:gd name="T73" fmla="*/ 2147483646 h 493"/>
                <a:gd name="T74" fmla="*/ 2147483646 w 990"/>
                <a:gd name="T75" fmla="*/ 2147483646 h 493"/>
                <a:gd name="T76" fmla="*/ 2147483646 w 990"/>
                <a:gd name="T77" fmla="*/ 2147483646 h 493"/>
                <a:gd name="T78" fmla="*/ 2147483646 w 990"/>
                <a:gd name="T79" fmla="*/ 2147483646 h 493"/>
                <a:gd name="T80" fmla="*/ 2147483646 w 990"/>
                <a:gd name="T81" fmla="*/ 2147483646 h 493"/>
                <a:gd name="T82" fmla="*/ 2147483646 w 990"/>
                <a:gd name="T83" fmla="*/ 2147483646 h 493"/>
                <a:gd name="T84" fmla="*/ 2147483646 w 990"/>
                <a:gd name="T85" fmla="*/ 2147483646 h 493"/>
                <a:gd name="T86" fmla="*/ 2147483646 w 990"/>
                <a:gd name="T87" fmla="*/ 2147483646 h 493"/>
                <a:gd name="T88" fmla="*/ 2147483646 w 990"/>
                <a:gd name="T89" fmla="*/ 2147483646 h 493"/>
                <a:gd name="T90" fmla="*/ 2147483646 w 990"/>
                <a:gd name="T91" fmla="*/ 2147483646 h 493"/>
                <a:gd name="T92" fmla="*/ 2147483646 w 990"/>
                <a:gd name="T93" fmla="*/ 2147483646 h 493"/>
                <a:gd name="T94" fmla="*/ 2147483646 w 990"/>
                <a:gd name="T95" fmla="*/ 2147483646 h 493"/>
                <a:gd name="T96" fmla="*/ 2147483646 w 990"/>
                <a:gd name="T97" fmla="*/ 2147483646 h 493"/>
                <a:gd name="T98" fmla="*/ 2147483646 w 990"/>
                <a:gd name="T99" fmla="*/ 2147483646 h 493"/>
                <a:gd name="T100" fmla="*/ 2147483646 w 990"/>
                <a:gd name="T101" fmla="*/ 2147483646 h 493"/>
                <a:gd name="T102" fmla="*/ 2147483646 w 990"/>
                <a:gd name="T103" fmla="*/ 2147483646 h 493"/>
                <a:gd name="T104" fmla="*/ 2147483646 w 990"/>
                <a:gd name="T105" fmla="*/ 2147483646 h 493"/>
                <a:gd name="T106" fmla="*/ 2147483646 w 990"/>
                <a:gd name="T107" fmla="*/ 2147483646 h 493"/>
                <a:gd name="T108" fmla="*/ 2147483646 w 990"/>
                <a:gd name="T109" fmla="*/ 2147483646 h 493"/>
                <a:gd name="T110" fmla="*/ 2147483646 w 990"/>
                <a:gd name="T111" fmla="*/ 2147483646 h 493"/>
                <a:gd name="T112" fmla="*/ 2147483646 w 990"/>
                <a:gd name="T113" fmla="*/ 2147483646 h 493"/>
                <a:gd name="T114" fmla="*/ 2147483646 w 990"/>
                <a:gd name="T115" fmla="*/ 2147483646 h 493"/>
                <a:gd name="T116" fmla="*/ 2147483646 w 990"/>
                <a:gd name="T117" fmla="*/ 2147483646 h 4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90" h="493">
                  <a:moveTo>
                    <a:pt x="34" y="485"/>
                  </a:moveTo>
                  <a:lnTo>
                    <a:pt x="43" y="485"/>
                  </a:lnTo>
                  <a:lnTo>
                    <a:pt x="51" y="487"/>
                  </a:lnTo>
                  <a:lnTo>
                    <a:pt x="60" y="488"/>
                  </a:lnTo>
                  <a:lnTo>
                    <a:pt x="68" y="492"/>
                  </a:lnTo>
                  <a:lnTo>
                    <a:pt x="71" y="468"/>
                  </a:lnTo>
                  <a:lnTo>
                    <a:pt x="77" y="446"/>
                  </a:lnTo>
                  <a:lnTo>
                    <a:pt x="84" y="423"/>
                  </a:lnTo>
                  <a:lnTo>
                    <a:pt x="91" y="402"/>
                  </a:lnTo>
                  <a:lnTo>
                    <a:pt x="99" y="381"/>
                  </a:lnTo>
                  <a:lnTo>
                    <a:pt x="108" y="359"/>
                  </a:lnTo>
                  <a:lnTo>
                    <a:pt x="118" y="339"/>
                  </a:lnTo>
                  <a:lnTo>
                    <a:pt x="130" y="319"/>
                  </a:lnTo>
                  <a:lnTo>
                    <a:pt x="165" y="328"/>
                  </a:lnTo>
                  <a:lnTo>
                    <a:pt x="201" y="336"/>
                  </a:lnTo>
                  <a:lnTo>
                    <a:pt x="238" y="344"/>
                  </a:lnTo>
                  <a:lnTo>
                    <a:pt x="274" y="350"/>
                  </a:lnTo>
                  <a:lnTo>
                    <a:pt x="273" y="341"/>
                  </a:lnTo>
                  <a:lnTo>
                    <a:pt x="272" y="331"/>
                  </a:lnTo>
                  <a:lnTo>
                    <a:pt x="273" y="319"/>
                  </a:lnTo>
                  <a:lnTo>
                    <a:pt x="276" y="307"/>
                  </a:lnTo>
                  <a:lnTo>
                    <a:pt x="281" y="294"/>
                  </a:lnTo>
                  <a:lnTo>
                    <a:pt x="288" y="284"/>
                  </a:lnTo>
                  <a:lnTo>
                    <a:pt x="257" y="279"/>
                  </a:lnTo>
                  <a:lnTo>
                    <a:pt x="228" y="273"/>
                  </a:lnTo>
                  <a:lnTo>
                    <a:pt x="199" y="268"/>
                  </a:lnTo>
                  <a:lnTo>
                    <a:pt x="170" y="260"/>
                  </a:lnTo>
                  <a:lnTo>
                    <a:pt x="182" y="244"/>
                  </a:lnTo>
                  <a:lnTo>
                    <a:pt x="196" y="229"/>
                  </a:lnTo>
                  <a:lnTo>
                    <a:pt x="210" y="215"/>
                  </a:lnTo>
                  <a:lnTo>
                    <a:pt x="225" y="200"/>
                  </a:lnTo>
                  <a:lnTo>
                    <a:pt x="239" y="187"/>
                  </a:lnTo>
                  <a:lnTo>
                    <a:pt x="256" y="173"/>
                  </a:lnTo>
                  <a:lnTo>
                    <a:pt x="272" y="162"/>
                  </a:lnTo>
                  <a:lnTo>
                    <a:pt x="289" y="150"/>
                  </a:lnTo>
                  <a:lnTo>
                    <a:pt x="306" y="139"/>
                  </a:lnTo>
                  <a:lnTo>
                    <a:pt x="323" y="129"/>
                  </a:lnTo>
                  <a:lnTo>
                    <a:pt x="341" y="120"/>
                  </a:lnTo>
                  <a:lnTo>
                    <a:pt x="360" y="111"/>
                  </a:lnTo>
                  <a:lnTo>
                    <a:pt x="379" y="103"/>
                  </a:lnTo>
                  <a:lnTo>
                    <a:pt x="399" y="95"/>
                  </a:lnTo>
                  <a:lnTo>
                    <a:pt x="418" y="88"/>
                  </a:lnTo>
                  <a:lnTo>
                    <a:pt x="438" y="83"/>
                  </a:lnTo>
                  <a:lnTo>
                    <a:pt x="425" y="98"/>
                  </a:lnTo>
                  <a:lnTo>
                    <a:pt x="413" y="116"/>
                  </a:lnTo>
                  <a:lnTo>
                    <a:pt x="402" y="135"/>
                  </a:lnTo>
                  <a:lnTo>
                    <a:pt x="391" y="155"/>
                  </a:lnTo>
                  <a:lnTo>
                    <a:pt x="381" y="177"/>
                  </a:lnTo>
                  <a:lnTo>
                    <a:pt x="371" y="199"/>
                  </a:lnTo>
                  <a:lnTo>
                    <a:pt x="362" y="223"/>
                  </a:lnTo>
                  <a:lnTo>
                    <a:pt x="354" y="248"/>
                  </a:lnTo>
                  <a:lnTo>
                    <a:pt x="355" y="248"/>
                  </a:lnTo>
                  <a:lnTo>
                    <a:pt x="356" y="248"/>
                  </a:lnTo>
                  <a:lnTo>
                    <a:pt x="365" y="248"/>
                  </a:lnTo>
                  <a:lnTo>
                    <a:pt x="374" y="250"/>
                  </a:lnTo>
                  <a:lnTo>
                    <a:pt x="382" y="252"/>
                  </a:lnTo>
                  <a:lnTo>
                    <a:pt x="390" y="255"/>
                  </a:lnTo>
                  <a:lnTo>
                    <a:pt x="396" y="259"/>
                  </a:lnTo>
                  <a:lnTo>
                    <a:pt x="404" y="263"/>
                  </a:lnTo>
                  <a:lnTo>
                    <a:pt x="410" y="268"/>
                  </a:lnTo>
                  <a:lnTo>
                    <a:pt x="416" y="273"/>
                  </a:lnTo>
                  <a:lnTo>
                    <a:pt x="423" y="252"/>
                  </a:lnTo>
                  <a:lnTo>
                    <a:pt x="431" y="231"/>
                  </a:lnTo>
                  <a:lnTo>
                    <a:pt x="439" y="211"/>
                  </a:lnTo>
                  <a:lnTo>
                    <a:pt x="448" y="192"/>
                  </a:lnTo>
                  <a:lnTo>
                    <a:pt x="457" y="176"/>
                  </a:lnTo>
                  <a:lnTo>
                    <a:pt x="466" y="160"/>
                  </a:lnTo>
                  <a:lnTo>
                    <a:pt x="475" y="145"/>
                  </a:lnTo>
                  <a:lnTo>
                    <a:pt x="485" y="133"/>
                  </a:lnTo>
                  <a:lnTo>
                    <a:pt x="494" y="121"/>
                  </a:lnTo>
                  <a:lnTo>
                    <a:pt x="504" y="111"/>
                  </a:lnTo>
                  <a:lnTo>
                    <a:pt x="514" y="102"/>
                  </a:lnTo>
                  <a:lnTo>
                    <a:pt x="524" y="95"/>
                  </a:lnTo>
                  <a:lnTo>
                    <a:pt x="534" y="89"/>
                  </a:lnTo>
                  <a:lnTo>
                    <a:pt x="544" y="85"/>
                  </a:lnTo>
                  <a:lnTo>
                    <a:pt x="554" y="83"/>
                  </a:lnTo>
                  <a:lnTo>
                    <a:pt x="564" y="81"/>
                  </a:lnTo>
                  <a:lnTo>
                    <a:pt x="576" y="83"/>
                  </a:lnTo>
                  <a:lnTo>
                    <a:pt x="587" y="86"/>
                  </a:lnTo>
                  <a:lnTo>
                    <a:pt x="597" y="90"/>
                  </a:lnTo>
                  <a:lnTo>
                    <a:pt x="608" y="97"/>
                  </a:lnTo>
                  <a:lnTo>
                    <a:pt x="619" y="105"/>
                  </a:lnTo>
                  <a:lnTo>
                    <a:pt x="629" y="115"/>
                  </a:lnTo>
                  <a:lnTo>
                    <a:pt x="641" y="126"/>
                  </a:lnTo>
                  <a:lnTo>
                    <a:pt x="651" y="140"/>
                  </a:lnTo>
                  <a:lnTo>
                    <a:pt x="661" y="155"/>
                  </a:lnTo>
                  <a:lnTo>
                    <a:pt x="671" y="171"/>
                  </a:lnTo>
                  <a:lnTo>
                    <a:pt x="680" y="189"/>
                  </a:lnTo>
                  <a:lnTo>
                    <a:pt x="689" y="209"/>
                  </a:lnTo>
                  <a:lnTo>
                    <a:pt x="698" y="229"/>
                  </a:lnTo>
                  <a:lnTo>
                    <a:pt x="706" y="252"/>
                  </a:lnTo>
                  <a:lnTo>
                    <a:pt x="713" y="275"/>
                  </a:lnTo>
                  <a:lnTo>
                    <a:pt x="721" y="300"/>
                  </a:lnTo>
                  <a:lnTo>
                    <a:pt x="685" y="303"/>
                  </a:lnTo>
                  <a:lnTo>
                    <a:pt x="650" y="306"/>
                  </a:lnTo>
                  <a:lnTo>
                    <a:pt x="614" y="307"/>
                  </a:lnTo>
                  <a:lnTo>
                    <a:pt x="578" y="308"/>
                  </a:lnTo>
                  <a:lnTo>
                    <a:pt x="542" y="308"/>
                  </a:lnTo>
                  <a:lnTo>
                    <a:pt x="506" y="307"/>
                  </a:lnTo>
                  <a:lnTo>
                    <a:pt x="470" y="304"/>
                  </a:lnTo>
                  <a:lnTo>
                    <a:pt x="434" y="302"/>
                  </a:lnTo>
                  <a:lnTo>
                    <a:pt x="437" y="309"/>
                  </a:lnTo>
                  <a:lnTo>
                    <a:pt x="439" y="317"/>
                  </a:lnTo>
                  <a:lnTo>
                    <a:pt x="440" y="325"/>
                  </a:lnTo>
                  <a:lnTo>
                    <a:pt x="440" y="331"/>
                  </a:lnTo>
                  <a:lnTo>
                    <a:pt x="440" y="341"/>
                  </a:lnTo>
                  <a:lnTo>
                    <a:pt x="438" y="352"/>
                  </a:lnTo>
                  <a:lnTo>
                    <a:pt x="434" y="361"/>
                  </a:lnTo>
                  <a:lnTo>
                    <a:pt x="431" y="369"/>
                  </a:lnTo>
                  <a:lnTo>
                    <a:pt x="465" y="372"/>
                  </a:lnTo>
                  <a:lnTo>
                    <a:pt x="498" y="373"/>
                  </a:lnTo>
                  <a:lnTo>
                    <a:pt x="531" y="374"/>
                  </a:lnTo>
                  <a:lnTo>
                    <a:pt x="564" y="375"/>
                  </a:lnTo>
                  <a:lnTo>
                    <a:pt x="586" y="375"/>
                  </a:lnTo>
                  <a:lnTo>
                    <a:pt x="608" y="374"/>
                  </a:lnTo>
                  <a:lnTo>
                    <a:pt x="629" y="374"/>
                  </a:lnTo>
                  <a:lnTo>
                    <a:pt x="651" y="373"/>
                  </a:lnTo>
                  <a:lnTo>
                    <a:pt x="672" y="372"/>
                  </a:lnTo>
                  <a:lnTo>
                    <a:pt x="693" y="369"/>
                  </a:lnTo>
                  <a:lnTo>
                    <a:pt x="715" y="368"/>
                  </a:lnTo>
                  <a:lnTo>
                    <a:pt x="736" y="366"/>
                  </a:lnTo>
                  <a:lnTo>
                    <a:pt x="741" y="396"/>
                  </a:lnTo>
                  <a:lnTo>
                    <a:pt x="746" y="428"/>
                  </a:lnTo>
                  <a:lnTo>
                    <a:pt x="749" y="460"/>
                  </a:lnTo>
                  <a:lnTo>
                    <a:pt x="753" y="493"/>
                  </a:lnTo>
                  <a:lnTo>
                    <a:pt x="761" y="489"/>
                  </a:lnTo>
                  <a:lnTo>
                    <a:pt x="770" y="487"/>
                  </a:lnTo>
                  <a:lnTo>
                    <a:pt x="778" y="486"/>
                  </a:lnTo>
                  <a:lnTo>
                    <a:pt x="787" y="485"/>
                  </a:lnTo>
                  <a:lnTo>
                    <a:pt x="796" y="485"/>
                  </a:lnTo>
                  <a:lnTo>
                    <a:pt x="804" y="486"/>
                  </a:lnTo>
                  <a:lnTo>
                    <a:pt x="812" y="488"/>
                  </a:lnTo>
                  <a:lnTo>
                    <a:pt x="819" y="492"/>
                  </a:lnTo>
                  <a:lnTo>
                    <a:pt x="817" y="457"/>
                  </a:lnTo>
                  <a:lnTo>
                    <a:pt x="813" y="423"/>
                  </a:lnTo>
                  <a:lnTo>
                    <a:pt x="808" y="390"/>
                  </a:lnTo>
                  <a:lnTo>
                    <a:pt x="803" y="358"/>
                  </a:lnTo>
                  <a:lnTo>
                    <a:pt x="843" y="352"/>
                  </a:lnTo>
                  <a:lnTo>
                    <a:pt x="884" y="345"/>
                  </a:lnTo>
                  <a:lnTo>
                    <a:pt x="925" y="337"/>
                  </a:lnTo>
                  <a:lnTo>
                    <a:pt x="966" y="327"/>
                  </a:lnTo>
                  <a:lnTo>
                    <a:pt x="960" y="321"/>
                  </a:lnTo>
                  <a:lnTo>
                    <a:pt x="956" y="315"/>
                  </a:lnTo>
                  <a:lnTo>
                    <a:pt x="951" y="308"/>
                  </a:lnTo>
                  <a:lnTo>
                    <a:pt x="948" y="301"/>
                  </a:lnTo>
                  <a:lnTo>
                    <a:pt x="944" y="293"/>
                  </a:lnTo>
                  <a:lnTo>
                    <a:pt x="943" y="285"/>
                  </a:lnTo>
                  <a:lnTo>
                    <a:pt x="941" y="276"/>
                  </a:lnTo>
                  <a:lnTo>
                    <a:pt x="941" y="269"/>
                  </a:lnTo>
                  <a:lnTo>
                    <a:pt x="941" y="266"/>
                  </a:lnTo>
                  <a:lnTo>
                    <a:pt x="941" y="264"/>
                  </a:lnTo>
                  <a:lnTo>
                    <a:pt x="903" y="273"/>
                  </a:lnTo>
                  <a:lnTo>
                    <a:pt x="865" y="280"/>
                  </a:lnTo>
                  <a:lnTo>
                    <a:pt x="827" y="287"/>
                  </a:lnTo>
                  <a:lnTo>
                    <a:pt x="787" y="293"/>
                  </a:lnTo>
                  <a:lnTo>
                    <a:pt x="778" y="260"/>
                  </a:lnTo>
                  <a:lnTo>
                    <a:pt x="768" y="229"/>
                  </a:lnTo>
                  <a:lnTo>
                    <a:pt x="757" y="200"/>
                  </a:lnTo>
                  <a:lnTo>
                    <a:pt x="745" y="172"/>
                  </a:lnTo>
                  <a:lnTo>
                    <a:pt x="733" y="146"/>
                  </a:lnTo>
                  <a:lnTo>
                    <a:pt x="719" y="123"/>
                  </a:lnTo>
                  <a:lnTo>
                    <a:pt x="705" y="102"/>
                  </a:lnTo>
                  <a:lnTo>
                    <a:pt x="689" y="83"/>
                  </a:lnTo>
                  <a:lnTo>
                    <a:pt x="708" y="87"/>
                  </a:lnTo>
                  <a:lnTo>
                    <a:pt x="726" y="94"/>
                  </a:lnTo>
                  <a:lnTo>
                    <a:pt x="745" y="101"/>
                  </a:lnTo>
                  <a:lnTo>
                    <a:pt x="763" y="107"/>
                  </a:lnTo>
                  <a:lnTo>
                    <a:pt x="780" y="115"/>
                  </a:lnTo>
                  <a:lnTo>
                    <a:pt x="798" y="124"/>
                  </a:lnTo>
                  <a:lnTo>
                    <a:pt x="813" y="133"/>
                  </a:lnTo>
                  <a:lnTo>
                    <a:pt x="830" y="143"/>
                  </a:lnTo>
                  <a:lnTo>
                    <a:pt x="846" y="154"/>
                  </a:lnTo>
                  <a:lnTo>
                    <a:pt x="861" y="166"/>
                  </a:lnTo>
                  <a:lnTo>
                    <a:pt x="877" y="177"/>
                  </a:lnTo>
                  <a:lnTo>
                    <a:pt x="892" y="189"/>
                  </a:lnTo>
                  <a:lnTo>
                    <a:pt x="905" y="201"/>
                  </a:lnTo>
                  <a:lnTo>
                    <a:pt x="920" y="215"/>
                  </a:lnTo>
                  <a:lnTo>
                    <a:pt x="933" y="229"/>
                  </a:lnTo>
                  <a:lnTo>
                    <a:pt x="945" y="243"/>
                  </a:lnTo>
                  <a:lnTo>
                    <a:pt x="949" y="235"/>
                  </a:lnTo>
                  <a:lnTo>
                    <a:pt x="952" y="227"/>
                  </a:lnTo>
                  <a:lnTo>
                    <a:pt x="957" y="219"/>
                  </a:lnTo>
                  <a:lnTo>
                    <a:pt x="962" y="213"/>
                  </a:lnTo>
                  <a:lnTo>
                    <a:pt x="969" y="207"/>
                  </a:lnTo>
                  <a:lnTo>
                    <a:pt x="975" y="201"/>
                  </a:lnTo>
                  <a:lnTo>
                    <a:pt x="982" y="196"/>
                  </a:lnTo>
                  <a:lnTo>
                    <a:pt x="990" y="192"/>
                  </a:lnTo>
                  <a:lnTo>
                    <a:pt x="970" y="171"/>
                  </a:lnTo>
                  <a:lnTo>
                    <a:pt x="949" y="150"/>
                  </a:lnTo>
                  <a:lnTo>
                    <a:pt x="926" y="131"/>
                  </a:lnTo>
                  <a:lnTo>
                    <a:pt x="903" y="113"/>
                  </a:lnTo>
                  <a:lnTo>
                    <a:pt x="879" y="95"/>
                  </a:lnTo>
                  <a:lnTo>
                    <a:pt x="854" y="79"/>
                  </a:lnTo>
                  <a:lnTo>
                    <a:pt x="828" y="65"/>
                  </a:lnTo>
                  <a:lnTo>
                    <a:pt x="801" y="51"/>
                  </a:lnTo>
                  <a:lnTo>
                    <a:pt x="774" y="40"/>
                  </a:lnTo>
                  <a:lnTo>
                    <a:pt x="746" y="30"/>
                  </a:lnTo>
                  <a:lnTo>
                    <a:pt x="717" y="21"/>
                  </a:lnTo>
                  <a:lnTo>
                    <a:pt x="688" y="13"/>
                  </a:lnTo>
                  <a:lnTo>
                    <a:pt x="657" y="8"/>
                  </a:lnTo>
                  <a:lnTo>
                    <a:pt x="627" y="3"/>
                  </a:lnTo>
                  <a:lnTo>
                    <a:pt x="596" y="1"/>
                  </a:lnTo>
                  <a:lnTo>
                    <a:pt x="564" y="0"/>
                  </a:lnTo>
                  <a:lnTo>
                    <a:pt x="538" y="1"/>
                  </a:lnTo>
                  <a:lnTo>
                    <a:pt x="512" y="2"/>
                  </a:lnTo>
                  <a:lnTo>
                    <a:pt x="486" y="5"/>
                  </a:lnTo>
                  <a:lnTo>
                    <a:pt x="460" y="10"/>
                  </a:lnTo>
                  <a:lnTo>
                    <a:pt x="434" y="14"/>
                  </a:lnTo>
                  <a:lnTo>
                    <a:pt x="410" y="21"/>
                  </a:lnTo>
                  <a:lnTo>
                    <a:pt x="385" y="29"/>
                  </a:lnTo>
                  <a:lnTo>
                    <a:pt x="362" y="38"/>
                  </a:lnTo>
                  <a:lnTo>
                    <a:pt x="338" y="47"/>
                  </a:lnTo>
                  <a:lnTo>
                    <a:pt x="314" y="58"/>
                  </a:lnTo>
                  <a:lnTo>
                    <a:pt x="292" y="69"/>
                  </a:lnTo>
                  <a:lnTo>
                    <a:pt x="271" y="83"/>
                  </a:lnTo>
                  <a:lnTo>
                    <a:pt x="249" y="96"/>
                  </a:lnTo>
                  <a:lnTo>
                    <a:pt x="228" y="111"/>
                  </a:lnTo>
                  <a:lnTo>
                    <a:pt x="209" y="125"/>
                  </a:lnTo>
                  <a:lnTo>
                    <a:pt x="190" y="142"/>
                  </a:lnTo>
                  <a:lnTo>
                    <a:pt x="171" y="159"/>
                  </a:lnTo>
                  <a:lnTo>
                    <a:pt x="153" y="177"/>
                  </a:lnTo>
                  <a:lnTo>
                    <a:pt x="136" y="195"/>
                  </a:lnTo>
                  <a:lnTo>
                    <a:pt x="121" y="215"/>
                  </a:lnTo>
                  <a:lnTo>
                    <a:pt x="105" y="234"/>
                  </a:lnTo>
                  <a:lnTo>
                    <a:pt x="90" y="255"/>
                  </a:lnTo>
                  <a:lnTo>
                    <a:pt x="77" y="276"/>
                  </a:lnTo>
                  <a:lnTo>
                    <a:pt x="65" y="299"/>
                  </a:lnTo>
                  <a:lnTo>
                    <a:pt x="52" y="321"/>
                  </a:lnTo>
                  <a:lnTo>
                    <a:pt x="42" y="344"/>
                  </a:lnTo>
                  <a:lnTo>
                    <a:pt x="32" y="367"/>
                  </a:lnTo>
                  <a:lnTo>
                    <a:pt x="23" y="392"/>
                  </a:lnTo>
                  <a:lnTo>
                    <a:pt x="15" y="417"/>
                  </a:lnTo>
                  <a:lnTo>
                    <a:pt x="10" y="441"/>
                  </a:lnTo>
                  <a:lnTo>
                    <a:pt x="4" y="467"/>
                  </a:lnTo>
                  <a:lnTo>
                    <a:pt x="0" y="493"/>
                  </a:lnTo>
                  <a:lnTo>
                    <a:pt x="7" y="489"/>
                  </a:lnTo>
                  <a:lnTo>
                    <a:pt x="16" y="487"/>
                  </a:lnTo>
                  <a:lnTo>
                    <a:pt x="25" y="486"/>
                  </a:lnTo>
                  <a:lnTo>
                    <a:pt x="34" y="48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70"/>
            <p:cNvSpPr/>
            <p:nvPr/>
          </p:nvSpPr>
          <p:spPr bwMode="auto">
            <a:xfrm>
              <a:off x="1097477" y="1905992"/>
              <a:ext cx="331049" cy="635614"/>
            </a:xfrm>
            <a:custGeom>
              <a:avLst/>
              <a:gdLst>
                <a:gd name="T0" fmla="*/ 2147483646 w 398"/>
                <a:gd name="T1" fmla="*/ 2147483646 h 768"/>
                <a:gd name="T2" fmla="*/ 2147483646 w 398"/>
                <a:gd name="T3" fmla="*/ 2147483646 h 768"/>
                <a:gd name="T4" fmla="*/ 2147483646 w 398"/>
                <a:gd name="T5" fmla="*/ 2147483646 h 768"/>
                <a:gd name="T6" fmla="*/ 2147483646 w 398"/>
                <a:gd name="T7" fmla="*/ 2147483646 h 768"/>
                <a:gd name="T8" fmla="*/ 2147483646 w 398"/>
                <a:gd name="T9" fmla="*/ 2147483646 h 768"/>
                <a:gd name="T10" fmla="*/ 2147483646 w 398"/>
                <a:gd name="T11" fmla="*/ 2147483646 h 768"/>
                <a:gd name="T12" fmla="*/ 2147483646 w 398"/>
                <a:gd name="T13" fmla="*/ 2147483646 h 768"/>
                <a:gd name="T14" fmla="*/ 2147483646 w 398"/>
                <a:gd name="T15" fmla="*/ 2147483646 h 768"/>
                <a:gd name="T16" fmla="*/ 2147483646 w 398"/>
                <a:gd name="T17" fmla="*/ 2147483646 h 768"/>
                <a:gd name="T18" fmla="*/ 2147483646 w 398"/>
                <a:gd name="T19" fmla="*/ 2147483646 h 768"/>
                <a:gd name="T20" fmla="*/ 2147483646 w 398"/>
                <a:gd name="T21" fmla="*/ 2147483646 h 768"/>
                <a:gd name="T22" fmla="*/ 2147483646 w 398"/>
                <a:gd name="T23" fmla="*/ 2147483646 h 768"/>
                <a:gd name="T24" fmla="*/ 2147483646 w 398"/>
                <a:gd name="T25" fmla="*/ 2147483646 h 768"/>
                <a:gd name="T26" fmla="*/ 2147483646 w 398"/>
                <a:gd name="T27" fmla="*/ 2147483646 h 768"/>
                <a:gd name="T28" fmla="*/ 2147483646 w 398"/>
                <a:gd name="T29" fmla="*/ 2147483646 h 768"/>
                <a:gd name="T30" fmla="*/ 2147483646 w 398"/>
                <a:gd name="T31" fmla="*/ 2147483646 h 768"/>
                <a:gd name="T32" fmla="*/ 2147483646 w 398"/>
                <a:gd name="T33" fmla="*/ 2147483646 h 768"/>
                <a:gd name="T34" fmla="*/ 2147483646 w 398"/>
                <a:gd name="T35" fmla="*/ 2147483646 h 768"/>
                <a:gd name="T36" fmla="*/ 2147483646 w 398"/>
                <a:gd name="T37" fmla="*/ 2147483646 h 768"/>
                <a:gd name="T38" fmla="*/ 2147483646 w 398"/>
                <a:gd name="T39" fmla="*/ 2147483646 h 768"/>
                <a:gd name="T40" fmla="*/ 2147483646 w 398"/>
                <a:gd name="T41" fmla="*/ 2147483646 h 768"/>
                <a:gd name="T42" fmla="*/ 2147483646 w 398"/>
                <a:gd name="T43" fmla="*/ 2147483646 h 768"/>
                <a:gd name="T44" fmla="*/ 2147483646 w 398"/>
                <a:gd name="T45" fmla="*/ 2147483646 h 768"/>
                <a:gd name="T46" fmla="*/ 2147483646 w 398"/>
                <a:gd name="T47" fmla="*/ 2147483646 h 768"/>
                <a:gd name="T48" fmla="*/ 2147483646 w 398"/>
                <a:gd name="T49" fmla="*/ 2147483646 h 768"/>
                <a:gd name="T50" fmla="*/ 2147483646 w 398"/>
                <a:gd name="T51" fmla="*/ 2147483646 h 768"/>
                <a:gd name="T52" fmla="*/ 0 w 398"/>
                <a:gd name="T53" fmla="*/ 2147483646 h 768"/>
                <a:gd name="T54" fmla="*/ 2147483646 w 398"/>
                <a:gd name="T55" fmla="*/ 2147483646 h 768"/>
                <a:gd name="T56" fmla="*/ 2147483646 w 398"/>
                <a:gd name="T57" fmla="*/ 2147483646 h 768"/>
                <a:gd name="T58" fmla="*/ 2147483646 w 398"/>
                <a:gd name="T59" fmla="*/ 2147483646 h 768"/>
                <a:gd name="T60" fmla="*/ 2147483646 w 398"/>
                <a:gd name="T61" fmla="*/ 2147483646 h 768"/>
                <a:gd name="T62" fmla="*/ 2147483646 w 398"/>
                <a:gd name="T63" fmla="*/ 2147483646 h 768"/>
                <a:gd name="T64" fmla="*/ 2147483646 w 398"/>
                <a:gd name="T65" fmla="*/ 2147483646 h 768"/>
                <a:gd name="T66" fmla="*/ 2147483646 w 398"/>
                <a:gd name="T67" fmla="*/ 2147483646 h 768"/>
                <a:gd name="T68" fmla="*/ 2147483646 w 398"/>
                <a:gd name="T69" fmla="*/ 2147483646 h 768"/>
                <a:gd name="T70" fmla="*/ 2147483646 w 398"/>
                <a:gd name="T71" fmla="*/ 2147483646 h 768"/>
                <a:gd name="T72" fmla="*/ 2147483646 w 398"/>
                <a:gd name="T73" fmla="*/ 2147483646 h 768"/>
                <a:gd name="T74" fmla="*/ 2147483646 w 398"/>
                <a:gd name="T75" fmla="*/ 2147483646 h 768"/>
                <a:gd name="T76" fmla="*/ 2147483646 w 398"/>
                <a:gd name="T77" fmla="*/ 2147483646 h 768"/>
                <a:gd name="T78" fmla="*/ 2147483646 w 398"/>
                <a:gd name="T79" fmla="*/ 2147483646 h 768"/>
                <a:gd name="T80" fmla="*/ 2147483646 w 398"/>
                <a:gd name="T81" fmla="*/ 2147483646 h 768"/>
                <a:gd name="T82" fmla="*/ 2147483646 w 398"/>
                <a:gd name="T83" fmla="*/ 2147483646 h 768"/>
                <a:gd name="T84" fmla="*/ 2147483646 w 398"/>
                <a:gd name="T85" fmla="*/ 2147483646 h 768"/>
                <a:gd name="T86" fmla="*/ 2147483646 w 398"/>
                <a:gd name="T87" fmla="*/ 2147483646 h 768"/>
                <a:gd name="T88" fmla="*/ 2147483646 w 398"/>
                <a:gd name="T89" fmla="*/ 2147483646 h 768"/>
                <a:gd name="T90" fmla="*/ 2147483646 w 398"/>
                <a:gd name="T91" fmla="*/ 2147483646 h 768"/>
                <a:gd name="T92" fmla="*/ 2147483646 w 398"/>
                <a:gd name="T93" fmla="*/ 2147483646 h 768"/>
                <a:gd name="T94" fmla="*/ 2147483646 w 398"/>
                <a:gd name="T95" fmla="*/ 2147483646 h 768"/>
                <a:gd name="T96" fmla="*/ 2147483646 w 398"/>
                <a:gd name="T97" fmla="*/ 2147483646 h 768"/>
                <a:gd name="T98" fmla="*/ 2147483646 w 398"/>
                <a:gd name="T99" fmla="*/ 2147483646 h 768"/>
                <a:gd name="T100" fmla="*/ 2147483646 w 398"/>
                <a:gd name="T101" fmla="*/ 2147483646 h 768"/>
                <a:gd name="T102" fmla="*/ 2147483646 w 398"/>
                <a:gd name="T103" fmla="*/ 2147483646 h 7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98" h="768">
                  <a:moveTo>
                    <a:pt x="343" y="0"/>
                  </a:moveTo>
                  <a:lnTo>
                    <a:pt x="337" y="5"/>
                  </a:lnTo>
                  <a:lnTo>
                    <a:pt x="331" y="9"/>
                  </a:lnTo>
                  <a:lnTo>
                    <a:pt x="324" y="14"/>
                  </a:lnTo>
                  <a:lnTo>
                    <a:pt x="317" y="16"/>
                  </a:lnTo>
                  <a:lnTo>
                    <a:pt x="311" y="19"/>
                  </a:lnTo>
                  <a:lnTo>
                    <a:pt x="303" y="20"/>
                  </a:lnTo>
                  <a:lnTo>
                    <a:pt x="295" y="22"/>
                  </a:lnTo>
                  <a:lnTo>
                    <a:pt x="287" y="23"/>
                  </a:lnTo>
                  <a:lnTo>
                    <a:pt x="283" y="22"/>
                  </a:lnTo>
                  <a:lnTo>
                    <a:pt x="279" y="22"/>
                  </a:lnTo>
                  <a:lnTo>
                    <a:pt x="289" y="44"/>
                  </a:lnTo>
                  <a:lnTo>
                    <a:pt x="298" y="66"/>
                  </a:lnTo>
                  <a:lnTo>
                    <a:pt x="306" y="90"/>
                  </a:lnTo>
                  <a:lnTo>
                    <a:pt x="314" y="115"/>
                  </a:lnTo>
                  <a:lnTo>
                    <a:pt x="320" y="138"/>
                  </a:lnTo>
                  <a:lnTo>
                    <a:pt x="324" y="163"/>
                  </a:lnTo>
                  <a:lnTo>
                    <a:pt x="327" y="189"/>
                  </a:lnTo>
                  <a:lnTo>
                    <a:pt x="330" y="214"/>
                  </a:lnTo>
                  <a:lnTo>
                    <a:pt x="130" y="214"/>
                  </a:lnTo>
                  <a:lnTo>
                    <a:pt x="132" y="227"/>
                  </a:lnTo>
                  <a:lnTo>
                    <a:pt x="133" y="239"/>
                  </a:lnTo>
                  <a:lnTo>
                    <a:pt x="133" y="250"/>
                  </a:lnTo>
                  <a:lnTo>
                    <a:pt x="131" y="261"/>
                  </a:lnTo>
                  <a:lnTo>
                    <a:pt x="127" y="271"/>
                  </a:lnTo>
                  <a:lnTo>
                    <a:pt x="122" y="282"/>
                  </a:lnTo>
                  <a:lnTo>
                    <a:pt x="330" y="282"/>
                  </a:lnTo>
                  <a:lnTo>
                    <a:pt x="329" y="302"/>
                  </a:lnTo>
                  <a:lnTo>
                    <a:pt x="325" y="323"/>
                  </a:lnTo>
                  <a:lnTo>
                    <a:pt x="322" y="343"/>
                  </a:lnTo>
                  <a:lnTo>
                    <a:pt x="318" y="363"/>
                  </a:lnTo>
                  <a:lnTo>
                    <a:pt x="313" y="383"/>
                  </a:lnTo>
                  <a:lnTo>
                    <a:pt x="307" y="404"/>
                  </a:lnTo>
                  <a:lnTo>
                    <a:pt x="300" y="423"/>
                  </a:lnTo>
                  <a:lnTo>
                    <a:pt x="294" y="442"/>
                  </a:lnTo>
                  <a:lnTo>
                    <a:pt x="285" y="461"/>
                  </a:lnTo>
                  <a:lnTo>
                    <a:pt x="277" y="479"/>
                  </a:lnTo>
                  <a:lnTo>
                    <a:pt x="267" y="497"/>
                  </a:lnTo>
                  <a:lnTo>
                    <a:pt x="257" y="513"/>
                  </a:lnTo>
                  <a:lnTo>
                    <a:pt x="247" y="530"/>
                  </a:lnTo>
                  <a:lnTo>
                    <a:pt x="235" y="547"/>
                  </a:lnTo>
                  <a:lnTo>
                    <a:pt x="223" y="563"/>
                  </a:lnTo>
                  <a:lnTo>
                    <a:pt x="211" y="578"/>
                  </a:lnTo>
                  <a:lnTo>
                    <a:pt x="202" y="575"/>
                  </a:lnTo>
                  <a:lnTo>
                    <a:pt x="192" y="573"/>
                  </a:lnTo>
                  <a:lnTo>
                    <a:pt x="185" y="572"/>
                  </a:lnTo>
                  <a:lnTo>
                    <a:pt x="173" y="569"/>
                  </a:lnTo>
                  <a:lnTo>
                    <a:pt x="157" y="568"/>
                  </a:lnTo>
                  <a:lnTo>
                    <a:pt x="145" y="567"/>
                  </a:lnTo>
                  <a:lnTo>
                    <a:pt x="94" y="565"/>
                  </a:lnTo>
                  <a:lnTo>
                    <a:pt x="62" y="565"/>
                  </a:lnTo>
                  <a:lnTo>
                    <a:pt x="11" y="567"/>
                  </a:lnTo>
                  <a:lnTo>
                    <a:pt x="7" y="567"/>
                  </a:lnTo>
                  <a:lnTo>
                    <a:pt x="0" y="568"/>
                  </a:lnTo>
                  <a:lnTo>
                    <a:pt x="12" y="571"/>
                  </a:lnTo>
                  <a:lnTo>
                    <a:pt x="24" y="576"/>
                  </a:lnTo>
                  <a:lnTo>
                    <a:pt x="34" y="582"/>
                  </a:lnTo>
                  <a:lnTo>
                    <a:pt x="43" y="590"/>
                  </a:lnTo>
                  <a:lnTo>
                    <a:pt x="51" y="599"/>
                  </a:lnTo>
                  <a:lnTo>
                    <a:pt x="56" y="609"/>
                  </a:lnTo>
                  <a:lnTo>
                    <a:pt x="58" y="614"/>
                  </a:lnTo>
                  <a:lnTo>
                    <a:pt x="61" y="620"/>
                  </a:lnTo>
                  <a:lnTo>
                    <a:pt x="62" y="627"/>
                  </a:lnTo>
                  <a:lnTo>
                    <a:pt x="63" y="633"/>
                  </a:lnTo>
                  <a:lnTo>
                    <a:pt x="73" y="768"/>
                  </a:lnTo>
                  <a:lnTo>
                    <a:pt x="91" y="759"/>
                  </a:lnTo>
                  <a:lnTo>
                    <a:pt x="109" y="750"/>
                  </a:lnTo>
                  <a:lnTo>
                    <a:pt x="126" y="740"/>
                  </a:lnTo>
                  <a:lnTo>
                    <a:pt x="142" y="729"/>
                  </a:lnTo>
                  <a:lnTo>
                    <a:pt x="158" y="717"/>
                  </a:lnTo>
                  <a:lnTo>
                    <a:pt x="174" y="705"/>
                  </a:lnTo>
                  <a:lnTo>
                    <a:pt x="190" y="693"/>
                  </a:lnTo>
                  <a:lnTo>
                    <a:pt x="205" y="680"/>
                  </a:lnTo>
                  <a:lnTo>
                    <a:pt x="220" y="667"/>
                  </a:lnTo>
                  <a:lnTo>
                    <a:pt x="233" y="652"/>
                  </a:lnTo>
                  <a:lnTo>
                    <a:pt x="247" y="638"/>
                  </a:lnTo>
                  <a:lnTo>
                    <a:pt x="260" y="623"/>
                  </a:lnTo>
                  <a:lnTo>
                    <a:pt x="272" y="608"/>
                  </a:lnTo>
                  <a:lnTo>
                    <a:pt x="285" y="592"/>
                  </a:lnTo>
                  <a:lnTo>
                    <a:pt x="297" y="576"/>
                  </a:lnTo>
                  <a:lnTo>
                    <a:pt x="307" y="559"/>
                  </a:lnTo>
                  <a:lnTo>
                    <a:pt x="318" y="541"/>
                  </a:lnTo>
                  <a:lnTo>
                    <a:pt x="329" y="525"/>
                  </a:lnTo>
                  <a:lnTo>
                    <a:pt x="337" y="507"/>
                  </a:lnTo>
                  <a:lnTo>
                    <a:pt x="346" y="489"/>
                  </a:lnTo>
                  <a:lnTo>
                    <a:pt x="354" y="470"/>
                  </a:lnTo>
                  <a:lnTo>
                    <a:pt x="361" y="451"/>
                  </a:lnTo>
                  <a:lnTo>
                    <a:pt x="368" y="432"/>
                  </a:lnTo>
                  <a:lnTo>
                    <a:pt x="374" y="413"/>
                  </a:lnTo>
                  <a:lnTo>
                    <a:pt x="380" y="392"/>
                  </a:lnTo>
                  <a:lnTo>
                    <a:pt x="385" y="372"/>
                  </a:lnTo>
                  <a:lnTo>
                    <a:pt x="389" y="352"/>
                  </a:lnTo>
                  <a:lnTo>
                    <a:pt x="392" y="332"/>
                  </a:lnTo>
                  <a:lnTo>
                    <a:pt x="395" y="311"/>
                  </a:lnTo>
                  <a:lnTo>
                    <a:pt x="397" y="290"/>
                  </a:lnTo>
                  <a:lnTo>
                    <a:pt x="398" y="269"/>
                  </a:lnTo>
                  <a:lnTo>
                    <a:pt x="398" y="248"/>
                  </a:lnTo>
                  <a:lnTo>
                    <a:pt x="397" y="214"/>
                  </a:lnTo>
                  <a:lnTo>
                    <a:pt x="395" y="182"/>
                  </a:lnTo>
                  <a:lnTo>
                    <a:pt x="390" y="150"/>
                  </a:lnTo>
                  <a:lnTo>
                    <a:pt x="383" y="119"/>
                  </a:lnTo>
                  <a:lnTo>
                    <a:pt x="376" y="88"/>
                  </a:lnTo>
                  <a:lnTo>
                    <a:pt x="367" y="59"/>
                  </a:lnTo>
                  <a:lnTo>
                    <a:pt x="355" y="29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71"/>
            <p:cNvSpPr/>
            <p:nvPr/>
          </p:nvSpPr>
          <p:spPr bwMode="auto">
            <a:xfrm>
              <a:off x="485038" y="2167522"/>
              <a:ext cx="324428" cy="374084"/>
            </a:xfrm>
            <a:custGeom>
              <a:avLst/>
              <a:gdLst>
                <a:gd name="T0" fmla="*/ 2147483646 w 394"/>
                <a:gd name="T1" fmla="*/ 2147483646 h 454"/>
                <a:gd name="T2" fmla="*/ 2147483646 w 394"/>
                <a:gd name="T3" fmla="*/ 2147483646 h 454"/>
                <a:gd name="T4" fmla="*/ 2147483646 w 394"/>
                <a:gd name="T5" fmla="*/ 2147483646 h 454"/>
                <a:gd name="T6" fmla="*/ 2147483646 w 394"/>
                <a:gd name="T7" fmla="*/ 2147483646 h 454"/>
                <a:gd name="T8" fmla="*/ 2147483646 w 394"/>
                <a:gd name="T9" fmla="*/ 2147483646 h 454"/>
                <a:gd name="T10" fmla="*/ 2147483646 w 394"/>
                <a:gd name="T11" fmla="*/ 2147483646 h 454"/>
                <a:gd name="T12" fmla="*/ 2147483646 w 394"/>
                <a:gd name="T13" fmla="*/ 2147483646 h 454"/>
                <a:gd name="T14" fmla="*/ 2147483646 w 394"/>
                <a:gd name="T15" fmla="*/ 2147483646 h 454"/>
                <a:gd name="T16" fmla="*/ 2147483646 w 394"/>
                <a:gd name="T17" fmla="*/ 2147483646 h 454"/>
                <a:gd name="T18" fmla="*/ 2147483646 w 394"/>
                <a:gd name="T19" fmla="*/ 2147483646 h 454"/>
                <a:gd name="T20" fmla="*/ 2147483646 w 394"/>
                <a:gd name="T21" fmla="*/ 2147483646 h 454"/>
                <a:gd name="T22" fmla="*/ 2147483646 w 394"/>
                <a:gd name="T23" fmla="*/ 2147483646 h 454"/>
                <a:gd name="T24" fmla="*/ 2147483646 w 394"/>
                <a:gd name="T25" fmla="*/ 2147483646 h 454"/>
                <a:gd name="T26" fmla="*/ 2147483646 w 394"/>
                <a:gd name="T27" fmla="*/ 2147483646 h 454"/>
                <a:gd name="T28" fmla="*/ 2147483646 w 394"/>
                <a:gd name="T29" fmla="*/ 2147483646 h 454"/>
                <a:gd name="T30" fmla="*/ 2147483646 w 394"/>
                <a:gd name="T31" fmla="*/ 2147483646 h 454"/>
                <a:gd name="T32" fmla="*/ 2147483646 w 394"/>
                <a:gd name="T33" fmla="*/ 2147483646 h 454"/>
                <a:gd name="T34" fmla="*/ 2147483646 w 394"/>
                <a:gd name="T35" fmla="*/ 2147483646 h 454"/>
                <a:gd name="T36" fmla="*/ 2147483646 w 394"/>
                <a:gd name="T37" fmla="*/ 2147483646 h 454"/>
                <a:gd name="T38" fmla="*/ 2147483646 w 394"/>
                <a:gd name="T39" fmla="*/ 2147483646 h 454"/>
                <a:gd name="T40" fmla="*/ 2147483646 w 394"/>
                <a:gd name="T41" fmla="*/ 2147483646 h 454"/>
                <a:gd name="T42" fmla="*/ 2147483646 w 394"/>
                <a:gd name="T43" fmla="*/ 2147483646 h 454"/>
                <a:gd name="T44" fmla="*/ 2147483646 w 394"/>
                <a:gd name="T45" fmla="*/ 2147483646 h 454"/>
                <a:gd name="T46" fmla="*/ 2147483646 w 394"/>
                <a:gd name="T47" fmla="*/ 2147483646 h 454"/>
                <a:gd name="T48" fmla="*/ 2147483646 w 394"/>
                <a:gd name="T49" fmla="*/ 2147483646 h 454"/>
                <a:gd name="T50" fmla="*/ 2147483646 w 394"/>
                <a:gd name="T51" fmla="*/ 2147483646 h 454"/>
                <a:gd name="T52" fmla="*/ 2147483646 w 394"/>
                <a:gd name="T53" fmla="*/ 2147483646 h 454"/>
                <a:gd name="T54" fmla="*/ 2147483646 w 394"/>
                <a:gd name="T55" fmla="*/ 2147483646 h 454"/>
                <a:gd name="T56" fmla="*/ 2147483646 w 394"/>
                <a:gd name="T57" fmla="*/ 2147483646 h 454"/>
                <a:gd name="T58" fmla="*/ 2147483646 w 394"/>
                <a:gd name="T59" fmla="*/ 2147483646 h 454"/>
                <a:gd name="T60" fmla="*/ 2147483646 w 394"/>
                <a:gd name="T61" fmla="*/ 2147483646 h 454"/>
                <a:gd name="T62" fmla="*/ 2147483646 w 394"/>
                <a:gd name="T63" fmla="*/ 2147483646 h 454"/>
                <a:gd name="T64" fmla="*/ 2147483646 w 394"/>
                <a:gd name="T65" fmla="*/ 2147483646 h 454"/>
                <a:gd name="T66" fmla="*/ 2147483646 w 394"/>
                <a:gd name="T67" fmla="*/ 2147483646 h 454"/>
                <a:gd name="T68" fmla="*/ 2147483646 w 394"/>
                <a:gd name="T69" fmla="*/ 2147483646 h 454"/>
                <a:gd name="T70" fmla="*/ 2147483646 w 394"/>
                <a:gd name="T71" fmla="*/ 2147483646 h 4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94" h="454">
                  <a:moveTo>
                    <a:pt x="332" y="251"/>
                  </a:moveTo>
                  <a:lnTo>
                    <a:pt x="301" y="251"/>
                  </a:lnTo>
                  <a:lnTo>
                    <a:pt x="249" y="253"/>
                  </a:lnTo>
                  <a:lnTo>
                    <a:pt x="237" y="254"/>
                  </a:lnTo>
                  <a:lnTo>
                    <a:pt x="222" y="255"/>
                  </a:lnTo>
                  <a:lnTo>
                    <a:pt x="209" y="258"/>
                  </a:lnTo>
                  <a:lnTo>
                    <a:pt x="203" y="259"/>
                  </a:lnTo>
                  <a:lnTo>
                    <a:pt x="193" y="261"/>
                  </a:lnTo>
                  <a:lnTo>
                    <a:pt x="184" y="264"/>
                  </a:lnTo>
                  <a:lnTo>
                    <a:pt x="173" y="251"/>
                  </a:lnTo>
                  <a:lnTo>
                    <a:pt x="162" y="236"/>
                  </a:lnTo>
                  <a:lnTo>
                    <a:pt x="152" y="222"/>
                  </a:lnTo>
                  <a:lnTo>
                    <a:pt x="142" y="207"/>
                  </a:lnTo>
                  <a:lnTo>
                    <a:pt x="133" y="192"/>
                  </a:lnTo>
                  <a:lnTo>
                    <a:pt x="124" y="176"/>
                  </a:lnTo>
                  <a:lnTo>
                    <a:pt x="116" y="160"/>
                  </a:lnTo>
                  <a:lnTo>
                    <a:pt x="108" y="143"/>
                  </a:lnTo>
                  <a:lnTo>
                    <a:pt x="101" y="127"/>
                  </a:lnTo>
                  <a:lnTo>
                    <a:pt x="94" y="110"/>
                  </a:lnTo>
                  <a:lnTo>
                    <a:pt x="89" y="93"/>
                  </a:lnTo>
                  <a:lnTo>
                    <a:pt x="83" y="75"/>
                  </a:lnTo>
                  <a:lnTo>
                    <a:pt x="79" y="57"/>
                  </a:lnTo>
                  <a:lnTo>
                    <a:pt x="74" y="39"/>
                  </a:lnTo>
                  <a:lnTo>
                    <a:pt x="71" y="21"/>
                  </a:lnTo>
                  <a:lnTo>
                    <a:pt x="68" y="3"/>
                  </a:lnTo>
                  <a:lnTo>
                    <a:pt x="61" y="6"/>
                  </a:lnTo>
                  <a:lnTo>
                    <a:pt x="53" y="7"/>
                  </a:lnTo>
                  <a:lnTo>
                    <a:pt x="45" y="8"/>
                  </a:lnTo>
                  <a:lnTo>
                    <a:pt x="37" y="9"/>
                  </a:lnTo>
                  <a:lnTo>
                    <a:pt x="27" y="8"/>
                  </a:lnTo>
                  <a:lnTo>
                    <a:pt x="18" y="7"/>
                  </a:lnTo>
                  <a:lnTo>
                    <a:pt x="9" y="3"/>
                  </a:lnTo>
                  <a:lnTo>
                    <a:pt x="0" y="0"/>
                  </a:lnTo>
                  <a:lnTo>
                    <a:pt x="3" y="18"/>
                  </a:lnTo>
                  <a:lnTo>
                    <a:pt x="6" y="37"/>
                  </a:lnTo>
                  <a:lnTo>
                    <a:pt x="9" y="55"/>
                  </a:lnTo>
                  <a:lnTo>
                    <a:pt x="14" y="73"/>
                  </a:lnTo>
                  <a:lnTo>
                    <a:pt x="18" y="91"/>
                  </a:lnTo>
                  <a:lnTo>
                    <a:pt x="24" y="109"/>
                  </a:lnTo>
                  <a:lnTo>
                    <a:pt x="29" y="127"/>
                  </a:lnTo>
                  <a:lnTo>
                    <a:pt x="35" y="143"/>
                  </a:lnTo>
                  <a:lnTo>
                    <a:pt x="43" y="160"/>
                  </a:lnTo>
                  <a:lnTo>
                    <a:pt x="50" y="177"/>
                  </a:lnTo>
                  <a:lnTo>
                    <a:pt x="57" y="194"/>
                  </a:lnTo>
                  <a:lnTo>
                    <a:pt x="66" y="210"/>
                  </a:lnTo>
                  <a:lnTo>
                    <a:pt x="75" y="225"/>
                  </a:lnTo>
                  <a:lnTo>
                    <a:pt x="84" y="241"/>
                  </a:lnTo>
                  <a:lnTo>
                    <a:pt x="94" y="255"/>
                  </a:lnTo>
                  <a:lnTo>
                    <a:pt x="105" y="271"/>
                  </a:lnTo>
                  <a:lnTo>
                    <a:pt x="126" y="299"/>
                  </a:lnTo>
                  <a:lnTo>
                    <a:pt x="149" y="326"/>
                  </a:lnTo>
                  <a:lnTo>
                    <a:pt x="174" y="352"/>
                  </a:lnTo>
                  <a:lnTo>
                    <a:pt x="201" y="375"/>
                  </a:lnTo>
                  <a:lnTo>
                    <a:pt x="229" y="398"/>
                  </a:lnTo>
                  <a:lnTo>
                    <a:pt x="258" y="419"/>
                  </a:lnTo>
                  <a:lnTo>
                    <a:pt x="274" y="428"/>
                  </a:lnTo>
                  <a:lnTo>
                    <a:pt x="289" y="437"/>
                  </a:lnTo>
                  <a:lnTo>
                    <a:pt x="305" y="446"/>
                  </a:lnTo>
                  <a:lnTo>
                    <a:pt x="321" y="454"/>
                  </a:lnTo>
                  <a:lnTo>
                    <a:pt x="331" y="319"/>
                  </a:lnTo>
                  <a:lnTo>
                    <a:pt x="332" y="313"/>
                  </a:lnTo>
                  <a:lnTo>
                    <a:pt x="333" y="306"/>
                  </a:lnTo>
                  <a:lnTo>
                    <a:pt x="335" y="300"/>
                  </a:lnTo>
                  <a:lnTo>
                    <a:pt x="338" y="295"/>
                  </a:lnTo>
                  <a:lnTo>
                    <a:pt x="344" y="285"/>
                  </a:lnTo>
                  <a:lnTo>
                    <a:pt x="351" y="276"/>
                  </a:lnTo>
                  <a:lnTo>
                    <a:pt x="360" y="268"/>
                  </a:lnTo>
                  <a:lnTo>
                    <a:pt x="371" y="262"/>
                  </a:lnTo>
                  <a:lnTo>
                    <a:pt x="381" y="257"/>
                  </a:lnTo>
                  <a:lnTo>
                    <a:pt x="394" y="254"/>
                  </a:lnTo>
                  <a:lnTo>
                    <a:pt x="388" y="253"/>
                  </a:lnTo>
                  <a:lnTo>
                    <a:pt x="382" y="253"/>
                  </a:lnTo>
                  <a:lnTo>
                    <a:pt x="332" y="25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5449" y="1763642"/>
              <a:ext cx="1003077" cy="824311"/>
              <a:chOff x="425449" y="1763642"/>
              <a:chExt cx="1003077" cy="824311"/>
            </a:xfrm>
            <a:solidFill>
              <a:srgbClr val="248598"/>
            </a:solidFill>
          </p:grpSpPr>
          <p:sp>
            <p:nvSpPr>
              <p:cNvPr id="15" name="Freeform 763"/>
              <p:cNvSpPr/>
              <p:nvPr/>
            </p:nvSpPr>
            <p:spPr bwMode="auto">
              <a:xfrm>
                <a:off x="865743" y="2157589"/>
                <a:ext cx="175455" cy="201939"/>
              </a:xfrm>
              <a:custGeom>
                <a:avLst/>
                <a:gdLst>
                  <a:gd name="T0" fmla="*/ 117 w 214"/>
                  <a:gd name="T1" fmla="*/ 245 h 246"/>
                  <a:gd name="T2" fmla="*/ 139 w 214"/>
                  <a:gd name="T3" fmla="*/ 241 h 246"/>
                  <a:gd name="T4" fmla="*/ 158 w 214"/>
                  <a:gd name="T5" fmla="*/ 231 h 246"/>
                  <a:gd name="T6" fmla="*/ 175 w 214"/>
                  <a:gd name="T7" fmla="*/ 217 h 246"/>
                  <a:gd name="T8" fmla="*/ 189 w 214"/>
                  <a:gd name="T9" fmla="*/ 201 h 246"/>
                  <a:gd name="T10" fmla="*/ 201 w 214"/>
                  <a:gd name="T11" fmla="*/ 181 h 246"/>
                  <a:gd name="T12" fmla="*/ 209 w 214"/>
                  <a:gd name="T13" fmla="*/ 159 h 246"/>
                  <a:gd name="T14" fmla="*/ 214 w 214"/>
                  <a:gd name="T15" fmla="*/ 135 h 246"/>
                  <a:gd name="T16" fmla="*/ 214 w 214"/>
                  <a:gd name="T17" fmla="*/ 109 h 246"/>
                  <a:gd name="T18" fmla="*/ 209 w 214"/>
                  <a:gd name="T19" fmla="*/ 86 h 246"/>
                  <a:gd name="T20" fmla="*/ 201 w 214"/>
                  <a:gd name="T21" fmla="*/ 64 h 246"/>
                  <a:gd name="T22" fmla="*/ 189 w 214"/>
                  <a:gd name="T23" fmla="*/ 45 h 246"/>
                  <a:gd name="T24" fmla="*/ 175 w 214"/>
                  <a:gd name="T25" fmla="*/ 28 h 246"/>
                  <a:gd name="T26" fmla="*/ 158 w 214"/>
                  <a:gd name="T27" fmla="*/ 14 h 246"/>
                  <a:gd name="T28" fmla="*/ 139 w 214"/>
                  <a:gd name="T29" fmla="*/ 5 h 246"/>
                  <a:gd name="T30" fmla="*/ 117 w 214"/>
                  <a:gd name="T31" fmla="*/ 0 h 246"/>
                  <a:gd name="T32" fmla="*/ 96 w 214"/>
                  <a:gd name="T33" fmla="*/ 0 h 246"/>
                  <a:gd name="T34" fmla="*/ 75 w 214"/>
                  <a:gd name="T35" fmla="*/ 5 h 246"/>
                  <a:gd name="T36" fmla="*/ 56 w 214"/>
                  <a:gd name="T37" fmla="*/ 14 h 246"/>
                  <a:gd name="T38" fmla="*/ 39 w 214"/>
                  <a:gd name="T39" fmla="*/ 28 h 246"/>
                  <a:gd name="T40" fmla="*/ 24 w 214"/>
                  <a:gd name="T41" fmla="*/ 45 h 246"/>
                  <a:gd name="T42" fmla="*/ 12 w 214"/>
                  <a:gd name="T43" fmla="*/ 64 h 246"/>
                  <a:gd name="T44" fmla="*/ 4 w 214"/>
                  <a:gd name="T45" fmla="*/ 86 h 246"/>
                  <a:gd name="T46" fmla="*/ 0 w 214"/>
                  <a:gd name="T47" fmla="*/ 109 h 246"/>
                  <a:gd name="T48" fmla="*/ 0 w 214"/>
                  <a:gd name="T49" fmla="*/ 135 h 246"/>
                  <a:gd name="T50" fmla="*/ 4 w 214"/>
                  <a:gd name="T51" fmla="*/ 159 h 246"/>
                  <a:gd name="T52" fmla="*/ 12 w 214"/>
                  <a:gd name="T53" fmla="*/ 181 h 246"/>
                  <a:gd name="T54" fmla="*/ 24 w 214"/>
                  <a:gd name="T55" fmla="*/ 201 h 246"/>
                  <a:gd name="T56" fmla="*/ 39 w 214"/>
                  <a:gd name="T57" fmla="*/ 217 h 246"/>
                  <a:gd name="T58" fmla="*/ 56 w 214"/>
                  <a:gd name="T59" fmla="*/ 231 h 246"/>
                  <a:gd name="T60" fmla="*/ 75 w 214"/>
                  <a:gd name="T61" fmla="*/ 241 h 246"/>
                  <a:gd name="T62" fmla="*/ 96 w 214"/>
                  <a:gd name="T63" fmla="*/ 2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4" h="246">
                    <a:moveTo>
                      <a:pt x="107" y="246"/>
                    </a:moveTo>
                    <a:lnTo>
                      <a:pt x="117" y="245"/>
                    </a:lnTo>
                    <a:lnTo>
                      <a:pt x="129" y="243"/>
                    </a:lnTo>
                    <a:lnTo>
                      <a:pt x="139" y="241"/>
                    </a:lnTo>
                    <a:lnTo>
                      <a:pt x="149" y="236"/>
                    </a:lnTo>
                    <a:lnTo>
                      <a:pt x="158" y="231"/>
                    </a:lnTo>
                    <a:lnTo>
                      <a:pt x="167" y="225"/>
                    </a:lnTo>
                    <a:lnTo>
                      <a:pt x="175" y="217"/>
                    </a:lnTo>
                    <a:lnTo>
                      <a:pt x="182" y="209"/>
                    </a:lnTo>
                    <a:lnTo>
                      <a:pt x="189" y="201"/>
                    </a:lnTo>
                    <a:lnTo>
                      <a:pt x="196" y="191"/>
                    </a:lnTo>
                    <a:lnTo>
                      <a:pt x="201" y="181"/>
                    </a:lnTo>
                    <a:lnTo>
                      <a:pt x="206" y="170"/>
                    </a:lnTo>
                    <a:lnTo>
                      <a:pt x="209" y="159"/>
                    </a:lnTo>
                    <a:lnTo>
                      <a:pt x="212" y="148"/>
                    </a:lnTo>
                    <a:lnTo>
                      <a:pt x="214" y="135"/>
                    </a:lnTo>
                    <a:lnTo>
                      <a:pt x="214" y="123"/>
                    </a:lnTo>
                    <a:lnTo>
                      <a:pt x="214" y="109"/>
                    </a:lnTo>
                    <a:lnTo>
                      <a:pt x="212" y="97"/>
                    </a:lnTo>
                    <a:lnTo>
                      <a:pt x="209" y="86"/>
                    </a:lnTo>
                    <a:lnTo>
                      <a:pt x="206" y="75"/>
                    </a:lnTo>
                    <a:lnTo>
                      <a:pt x="201" y="64"/>
                    </a:lnTo>
                    <a:lnTo>
                      <a:pt x="196" y="53"/>
                    </a:lnTo>
                    <a:lnTo>
                      <a:pt x="189" y="45"/>
                    </a:lnTo>
                    <a:lnTo>
                      <a:pt x="182" y="36"/>
                    </a:lnTo>
                    <a:lnTo>
                      <a:pt x="175" y="28"/>
                    </a:lnTo>
                    <a:lnTo>
                      <a:pt x="167" y="20"/>
                    </a:lnTo>
                    <a:lnTo>
                      <a:pt x="158" y="14"/>
                    </a:lnTo>
                    <a:lnTo>
                      <a:pt x="149" y="9"/>
                    </a:lnTo>
                    <a:lnTo>
                      <a:pt x="139" y="5"/>
                    </a:lnTo>
                    <a:lnTo>
                      <a:pt x="129" y="2"/>
                    </a:lnTo>
                    <a:lnTo>
                      <a:pt x="117" y="0"/>
                    </a:lnTo>
                    <a:lnTo>
                      <a:pt x="107" y="0"/>
                    </a:lnTo>
                    <a:lnTo>
                      <a:pt x="96" y="0"/>
                    </a:lnTo>
                    <a:lnTo>
                      <a:pt x="85" y="2"/>
                    </a:lnTo>
                    <a:lnTo>
                      <a:pt x="75" y="5"/>
                    </a:lnTo>
                    <a:lnTo>
                      <a:pt x="65" y="9"/>
                    </a:lnTo>
                    <a:lnTo>
                      <a:pt x="56" y="14"/>
                    </a:lnTo>
                    <a:lnTo>
                      <a:pt x="47" y="20"/>
                    </a:lnTo>
                    <a:lnTo>
                      <a:pt x="39" y="28"/>
                    </a:lnTo>
                    <a:lnTo>
                      <a:pt x="31" y="36"/>
                    </a:lnTo>
                    <a:lnTo>
                      <a:pt x="24" y="45"/>
                    </a:lnTo>
                    <a:lnTo>
                      <a:pt x="18" y="53"/>
                    </a:lnTo>
                    <a:lnTo>
                      <a:pt x="12" y="64"/>
                    </a:lnTo>
                    <a:lnTo>
                      <a:pt x="8" y="75"/>
                    </a:lnTo>
                    <a:lnTo>
                      <a:pt x="4" y="86"/>
                    </a:lnTo>
                    <a:lnTo>
                      <a:pt x="2" y="97"/>
                    </a:lnTo>
                    <a:lnTo>
                      <a:pt x="0" y="109"/>
                    </a:lnTo>
                    <a:lnTo>
                      <a:pt x="0" y="123"/>
                    </a:lnTo>
                    <a:lnTo>
                      <a:pt x="0" y="135"/>
                    </a:lnTo>
                    <a:lnTo>
                      <a:pt x="2" y="148"/>
                    </a:lnTo>
                    <a:lnTo>
                      <a:pt x="4" y="159"/>
                    </a:lnTo>
                    <a:lnTo>
                      <a:pt x="8" y="170"/>
                    </a:lnTo>
                    <a:lnTo>
                      <a:pt x="12" y="181"/>
                    </a:lnTo>
                    <a:lnTo>
                      <a:pt x="18" y="191"/>
                    </a:lnTo>
                    <a:lnTo>
                      <a:pt x="24" y="201"/>
                    </a:lnTo>
                    <a:lnTo>
                      <a:pt x="31" y="209"/>
                    </a:lnTo>
                    <a:lnTo>
                      <a:pt x="39" y="217"/>
                    </a:lnTo>
                    <a:lnTo>
                      <a:pt x="47" y="225"/>
                    </a:lnTo>
                    <a:lnTo>
                      <a:pt x="56" y="231"/>
                    </a:lnTo>
                    <a:lnTo>
                      <a:pt x="65" y="236"/>
                    </a:lnTo>
                    <a:lnTo>
                      <a:pt x="75" y="241"/>
                    </a:lnTo>
                    <a:lnTo>
                      <a:pt x="85" y="243"/>
                    </a:lnTo>
                    <a:lnTo>
                      <a:pt x="96" y="245"/>
                    </a:lnTo>
                    <a:lnTo>
                      <a:pt x="107" y="246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  <p:sp>
            <p:nvSpPr>
              <p:cNvPr id="16" name="Freeform 764"/>
              <p:cNvSpPr>
                <a:spLocks noEditPoints="1"/>
              </p:cNvSpPr>
              <p:nvPr/>
            </p:nvSpPr>
            <p:spPr bwMode="auto">
              <a:xfrm>
                <a:off x="769740" y="2369461"/>
                <a:ext cx="370775" cy="218492"/>
              </a:xfrm>
              <a:custGeom>
                <a:avLst/>
                <a:gdLst>
                  <a:gd name="T0" fmla="*/ 441 w 451"/>
                  <a:gd name="T1" fmla="*/ 78 h 267"/>
                  <a:gd name="T2" fmla="*/ 438 w 451"/>
                  <a:gd name="T3" fmla="*/ 63 h 267"/>
                  <a:gd name="T4" fmla="*/ 434 w 451"/>
                  <a:gd name="T5" fmla="*/ 50 h 267"/>
                  <a:gd name="T6" fmla="*/ 428 w 451"/>
                  <a:gd name="T7" fmla="*/ 40 h 267"/>
                  <a:gd name="T8" fmla="*/ 419 w 451"/>
                  <a:gd name="T9" fmla="*/ 29 h 267"/>
                  <a:gd name="T10" fmla="*/ 400 w 451"/>
                  <a:gd name="T11" fmla="*/ 16 h 267"/>
                  <a:gd name="T12" fmla="*/ 377 w 451"/>
                  <a:gd name="T13" fmla="*/ 8 h 267"/>
                  <a:gd name="T14" fmla="*/ 357 w 451"/>
                  <a:gd name="T15" fmla="*/ 6 h 267"/>
                  <a:gd name="T16" fmla="*/ 322 w 451"/>
                  <a:gd name="T17" fmla="*/ 1 h 267"/>
                  <a:gd name="T18" fmla="*/ 317 w 451"/>
                  <a:gd name="T19" fmla="*/ 0 h 267"/>
                  <a:gd name="T20" fmla="*/ 314 w 451"/>
                  <a:gd name="T21" fmla="*/ 1 h 267"/>
                  <a:gd name="T22" fmla="*/ 305 w 451"/>
                  <a:gd name="T23" fmla="*/ 66 h 267"/>
                  <a:gd name="T24" fmla="*/ 261 w 451"/>
                  <a:gd name="T25" fmla="*/ 256 h 267"/>
                  <a:gd name="T26" fmla="*/ 260 w 451"/>
                  <a:gd name="T27" fmla="*/ 256 h 267"/>
                  <a:gd name="T28" fmla="*/ 259 w 451"/>
                  <a:gd name="T29" fmla="*/ 44 h 267"/>
                  <a:gd name="T30" fmla="*/ 202 w 451"/>
                  <a:gd name="T31" fmla="*/ 5 h 267"/>
                  <a:gd name="T32" fmla="*/ 199 w 451"/>
                  <a:gd name="T33" fmla="*/ 53 h 267"/>
                  <a:gd name="T34" fmla="*/ 187 w 451"/>
                  <a:gd name="T35" fmla="*/ 259 h 267"/>
                  <a:gd name="T36" fmla="*/ 187 w 451"/>
                  <a:gd name="T37" fmla="*/ 258 h 267"/>
                  <a:gd name="T38" fmla="*/ 142 w 451"/>
                  <a:gd name="T39" fmla="*/ 66 h 267"/>
                  <a:gd name="T40" fmla="*/ 134 w 451"/>
                  <a:gd name="T41" fmla="*/ 1 h 267"/>
                  <a:gd name="T42" fmla="*/ 129 w 451"/>
                  <a:gd name="T43" fmla="*/ 0 h 267"/>
                  <a:gd name="T44" fmla="*/ 125 w 451"/>
                  <a:gd name="T45" fmla="*/ 1 h 267"/>
                  <a:gd name="T46" fmla="*/ 93 w 451"/>
                  <a:gd name="T47" fmla="*/ 5 h 267"/>
                  <a:gd name="T48" fmla="*/ 75 w 451"/>
                  <a:gd name="T49" fmla="*/ 8 h 267"/>
                  <a:gd name="T50" fmla="*/ 74 w 451"/>
                  <a:gd name="T51" fmla="*/ 8 h 267"/>
                  <a:gd name="T52" fmla="*/ 51 w 451"/>
                  <a:gd name="T53" fmla="*/ 16 h 267"/>
                  <a:gd name="T54" fmla="*/ 32 w 451"/>
                  <a:gd name="T55" fmla="*/ 29 h 267"/>
                  <a:gd name="T56" fmla="*/ 24 w 451"/>
                  <a:gd name="T57" fmla="*/ 40 h 267"/>
                  <a:gd name="T58" fmla="*/ 17 w 451"/>
                  <a:gd name="T59" fmla="*/ 50 h 267"/>
                  <a:gd name="T60" fmla="*/ 12 w 451"/>
                  <a:gd name="T61" fmla="*/ 63 h 267"/>
                  <a:gd name="T62" fmla="*/ 10 w 451"/>
                  <a:gd name="T63" fmla="*/ 78 h 267"/>
                  <a:gd name="T64" fmla="*/ 0 w 451"/>
                  <a:gd name="T65" fmla="*/ 221 h 267"/>
                  <a:gd name="T66" fmla="*/ 54 w 451"/>
                  <a:gd name="T67" fmla="*/ 240 h 267"/>
                  <a:gd name="T68" fmla="*/ 109 w 451"/>
                  <a:gd name="T69" fmla="*/ 256 h 267"/>
                  <a:gd name="T70" fmla="*/ 166 w 451"/>
                  <a:gd name="T71" fmla="*/ 265 h 267"/>
                  <a:gd name="T72" fmla="*/ 225 w 451"/>
                  <a:gd name="T73" fmla="*/ 267 h 267"/>
                  <a:gd name="T74" fmla="*/ 285 w 451"/>
                  <a:gd name="T75" fmla="*/ 265 h 267"/>
                  <a:gd name="T76" fmla="*/ 342 w 451"/>
                  <a:gd name="T77" fmla="*/ 256 h 267"/>
                  <a:gd name="T78" fmla="*/ 398 w 451"/>
                  <a:gd name="T79" fmla="*/ 240 h 267"/>
                  <a:gd name="T80" fmla="*/ 451 w 451"/>
                  <a:gd name="T81" fmla="*/ 221 h 267"/>
                  <a:gd name="T82" fmla="*/ 448 w 451"/>
                  <a:gd name="T83" fmla="*/ 186 h 267"/>
                  <a:gd name="T84" fmla="*/ 218 w 451"/>
                  <a:gd name="T85" fmla="*/ 264 h 267"/>
                  <a:gd name="T86" fmla="*/ 221 w 451"/>
                  <a:gd name="T87" fmla="*/ 264 h 267"/>
                  <a:gd name="T88" fmla="*/ 216 w 451"/>
                  <a:gd name="T89" fmla="*/ 26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1" h="267">
                    <a:moveTo>
                      <a:pt x="448" y="186"/>
                    </a:moveTo>
                    <a:lnTo>
                      <a:pt x="441" y="78"/>
                    </a:lnTo>
                    <a:lnTo>
                      <a:pt x="439" y="70"/>
                    </a:lnTo>
                    <a:lnTo>
                      <a:pt x="438" y="63"/>
                    </a:lnTo>
                    <a:lnTo>
                      <a:pt x="436" y="56"/>
                    </a:lnTo>
                    <a:lnTo>
                      <a:pt x="434" y="50"/>
                    </a:lnTo>
                    <a:lnTo>
                      <a:pt x="432" y="44"/>
                    </a:lnTo>
                    <a:lnTo>
                      <a:pt x="428" y="40"/>
                    </a:lnTo>
                    <a:lnTo>
                      <a:pt x="424" y="34"/>
                    </a:lnTo>
                    <a:lnTo>
                      <a:pt x="419" y="29"/>
                    </a:lnTo>
                    <a:lnTo>
                      <a:pt x="410" y="22"/>
                    </a:lnTo>
                    <a:lnTo>
                      <a:pt x="400" y="16"/>
                    </a:lnTo>
                    <a:lnTo>
                      <a:pt x="389" y="11"/>
                    </a:lnTo>
                    <a:lnTo>
                      <a:pt x="377" y="8"/>
                    </a:lnTo>
                    <a:lnTo>
                      <a:pt x="371" y="7"/>
                    </a:lnTo>
                    <a:lnTo>
                      <a:pt x="357" y="6"/>
                    </a:lnTo>
                    <a:lnTo>
                      <a:pt x="340" y="3"/>
                    </a:lnTo>
                    <a:lnTo>
                      <a:pt x="322" y="1"/>
                    </a:lnTo>
                    <a:lnTo>
                      <a:pt x="322" y="0"/>
                    </a:lnTo>
                    <a:lnTo>
                      <a:pt x="317" y="0"/>
                    </a:lnTo>
                    <a:lnTo>
                      <a:pt x="314" y="0"/>
                    </a:lnTo>
                    <a:lnTo>
                      <a:pt x="314" y="1"/>
                    </a:lnTo>
                    <a:lnTo>
                      <a:pt x="360" y="40"/>
                    </a:lnTo>
                    <a:lnTo>
                      <a:pt x="305" y="66"/>
                    </a:lnTo>
                    <a:lnTo>
                      <a:pt x="330" y="108"/>
                    </a:lnTo>
                    <a:lnTo>
                      <a:pt x="261" y="256"/>
                    </a:lnTo>
                    <a:lnTo>
                      <a:pt x="260" y="256"/>
                    </a:lnTo>
                    <a:lnTo>
                      <a:pt x="260" y="256"/>
                    </a:lnTo>
                    <a:lnTo>
                      <a:pt x="249" y="53"/>
                    </a:lnTo>
                    <a:lnTo>
                      <a:pt x="259" y="44"/>
                    </a:lnTo>
                    <a:lnTo>
                      <a:pt x="246" y="5"/>
                    </a:lnTo>
                    <a:lnTo>
                      <a:pt x="202" y="5"/>
                    </a:lnTo>
                    <a:lnTo>
                      <a:pt x="188" y="44"/>
                    </a:lnTo>
                    <a:lnTo>
                      <a:pt x="199" y="53"/>
                    </a:lnTo>
                    <a:lnTo>
                      <a:pt x="187" y="259"/>
                    </a:lnTo>
                    <a:lnTo>
                      <a:pt x="187" y="259"/>
                    </a:lnTo>
                    <a:lnTo>
                      <a:pt x="187" y="259"/>
                    </a:lnTo>
                    <a:lnTo>
                      <a:pt x="187" y="258"/>
                    </a:lnTo>
                    <a:lnTo>
                      <a:pt x="118" y="108"/>
                    </a:lnTo>
                    <a:lnTo>
                      <a:pt x="142" y="66"/>
                    </a:lnTo>
                    <a:lnTo>
                      <a:pt x="88" y="40"/>
                    </a:lnTo>
                    <a:lnTo>
                      <a:pt x="134" y="1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5" y="1"/>
                    </a:lnTo>
                    <a:lnTo>
                      <a:pt x="125" y="1"/>
                    </a:lnTo>
                    <a:lnTo>
                      <a:pt x="109" y="3"/>
                    </a:lnTo>
                    <a:lnTo>
                      <a:pt x="93" y="5"/>
                    </a:lnTo>
                    <a:lnTo>
                      <a:pt x="81" y="7"/>
                    </a:lnTo>
                    <a:lnTo>
                      <a:pt x="75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63" y="11"/>
                    </a:lnTo>
                    <a:lnTo>
                      <a:pt x="51" y="16"/>
                    </a:lnTo>
                    <a:lnTo>
                      <a:pt x="40" y="22"/>
                    </a:lnTo>
                    <a:lnTo>
                      <a:pt x="32" y="29"/>
                    </a:lnTo>
                    <a:lnTo>
                      <a:pt x="27" y="34"/>
                    </a:lnTo>
                    <a:lnTo>
                      <a:pt x="24" y="40"/>
                    </a:lnTo>
                    <a:lnTo>
                      <a:pt x="20" y="44"/>
                    </a:lnTo>
                    <a:lnTo>
                      <a:pt x="17" y="50"/>
                    </a:lnTo>
                    <a:lnTo>
                      <a:pt x="15" y="56"/>
                    </a:lnTo>
                    <a:lnTo>
                      <a:pt x="12" y="63"/>
                    </a:lnTo>
                    <a:lnTo>
                      <a:pt x="11" y="70"/>
                    </a:lnTo>
                    <a:lnTo>
                      <a:pt x="10" y="78"/>
                    </a:lnTo>
                    <a:lnTo>
                      <a:pt x="2" y="190"/>
                    </a:lnTo>
                    <a:lnTo>
                      <a:pt x="0" y="221"/>
                    </a:lnTo>
                    <a:lnTo>
                      <a:pt x="27" y="231"/>
                    </a:lnTo>
                    <a:lnTo>
                      <a:pt x="54" y="240"/>
                    </a:lnTo>
                    <a:lnTo>
                      <a:pt x="81" y="249"/>
                    </a:lnTo>
                    <a:lnTo>
                      <a:pt x="109" y="256"/>
                    </a:lnTo>
                    <a:lnTo>
                      <a:pt x="138" y="260"/>
                    </a:lnTo>
                    <a:lnTo>
                      <a:pt x="166" y="265"/>
                    </a:lnTo>
                    <a:lnTo>
                      <a:pt x="196" y="267"/>
                    </a:lnTo>
                    <a:lnTo>
                      <a:pt x="225" y="267"/>
                    </a:lnTo>
                    <a:lnTo>
                      <a:pt x="256" y="267"/>
                    </a:lnTo>
                    <a:lnTo>
                      <a:pt x="285" y="265"/>
                    </a:lnTo>
                    <a:lnTo>
                      <a:pt x="314" y="260"/>
                    </a:lnTo>
                    <a:lnTo>
                      <a:pt x="342" y="256"/>
                    </a:lnTo>
                    <a:lnTo>
                      <a:pt x="370" y="249"/>
                    </a:lnTo>
                    <a:lnTo>
                      <a:pt x="398" y="240"/>
                    </a:lnTo>
                    <a:lnTo>
                      <a:pt x="424" y="231"/>
                    </a:lnTo>
                    <a:lnTo>
                      <a:pt x="451" y="221"/>
                    </a:lnTo>
                    <a:lnTo>
                      <a:pt x="450" y="202"/>
                    </a:lnTo>
                    <a:lnTo>
                      <a:pt x="448" y="186"/>
                    </a:lnTo>
                    <a:close/>
                    <a:moveTo>
                      <a:pt x="214" y="264"/>
                    </a:moveTo>
                    <a:lnTo>
                      <a:pt x="218" y="264"/>
                    </a:lnTo>
                    <a:lnTo>
                      <a:pt x="222" y="264"/>
                    </a:lnTo>
                    <a:lnTo>
                      <a:pt x="221" y="264"/>
                    </a:lnTo>
                    <a:lnTo>
                      <a:pt x="220" y="264"/>
                    </a:lnTo>
                    <a:lnTo>
                      <a:pt x="216" y="264"/>
                    </a:lnTo>
                    <a:lnTo>
                      <a:pt x="214" y="264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  <p:sp>
            <p:nvSpPr>
              <p:cNvPr id="17" name="Freeform 765"/>
              <p:cNvSpPr>
                <a:spLocks noEditPoints="1"/>
              </p:cNvSpPr>
              <p:nvPr/>
            </p:nvSpPr>
            <p:spPr bwMode="auto">
              <a:xfrm>
                <a:off x="690288" y="1816610"/>
                <a:ext cx="182076" cy="182076"/>
              </a:xfrm>
              <a:custGeom>
                <a:avLst/>
                <a:gdLst>
                  <a:gd name="T0" fmla="*/ 99 w 221"/>
                  <a:gd name="T1" fmla="*/ 219 h 220"/>
                  <a:gd name="T2" fmla="*/ 77 w 221"/>
                  <a:gd name="T3" fmla="*/ 216 h 220"/>
                  <a:gd name="T4" fmla="*/ 57 w 221"/>
                  <a:gd name="T5" fmla="*/ 207 h 220"/>
                  <a:gd name="T6" fmla="*/ 40 w 221"/>
                  <a:gd name="T7" fmla="*/ 195 h 220"/>
                  <a:gd name="T8" fmla="*/ 25 w 221"/>
                  <a:gd name="T9" fmla="*/ 180 h 220"/>
                  <a:gd name="T10" fmla="*/ 14 w 221"/>
                  <a:gd name="T11" fmla="*/ 162 h 220"/>
                  <a:gd name="T12" fmla="*/ 5 w 221"/>
                  <a:gd name="T13" fmla="*/ 143 h 220"/>
                  <a:gd name="T14" fmla="*/ 0 w 221"/>
                  <a:gd name="T15" fmla="*/ 121 h 220"/>
                  <a:gd name="T16" fmla="*/ 0 w 221"/>
                  <a:gd name="T17" fmla="*/ 98 h 220"/>
                  <a:gd name="T18" fmla="*/ 5 w 221"/>
                  <a:gd name="T19" fmla="*/ 77 h 220"/>
                  <a:gd name="T20" fmla="*/ 14 w 221"/>
                  <a:gd name="T21" fmla="*/ 57 h 220"/>
                  <a:gd name="T22" fmla="*/ 25 w 221"/>
                  <a:gd name="T23" fmla="*/ 40 h 220"/>
                  <a:gd name="T24" fmla="*/ 40 w 221"/>
                  <a:gd name="T25" fmla="*/ 24 h 220"/>
                  <a:gd name="T26" fmla="*/ 57 w 221"/>
                  <a:gd name="T27" fmla="*/ 13 h 220"/>
                  <a:gd name="T28" fmla="*/ 77 w 221"/>
                  <a:gd name="T29" fmla="*/ 4 h 220"/>
                  <a:gd name="T30" fmla="*/ 99 w 221"/>
                  <a:gd name="T31" fmla="*/ 0 h 220"/>
                  <a:gd name="T32" fmla="*/ 121 w 221"/>
                  <a:gd name="T33" fmla="*/ 0 h 220"/>
                  <a:gd name="T34" fmla="*/ 144 w 221"/>
                  <a:gd name="T35" fmla="*/ 4 h 220"/>
                  <a:gd name="T36" fmla="*/ 163 w 221"/>
                  <a:gd name="T37" fmla="*/ 13 h 220"/>
                  <a:gd name="T38" fmla="*/ 181 w 221"/>
                  <a:gd name="T39" fmla="*/ 24 h 220"/>
                  <a:gd name="T40" fmla="*/ 195 w 221"/>
                  <a:gd name="T41" fmla="*/ 40 h 220"/>
                  <a:gd name="T42" fmla="*/ 207 w 221"/>
                  <a:gd name="T43" fmla="*/ 57 h 220"/>
                  <a:gd name="T44" fmla="*/ 215 w 221"/>
                  <a:gd name="T45" fmla="*/ 77 h 220"/>
                  <a:gd name="T46" fmla="*/ 220 w 221"/>
                  <a:gd name="T47" fmla="*/ 98 h 220"/>
                  <a:gd name="T48" fmla="*/ 220 w 221"/>
                  <a:gd name="T49" fmla="*/ 121 h 220"/>
                  <a:gd name="T50" fmla="*/ 215 w 221"/>
                  <a:gd name="T51" fmla="*/ 143 h 220"/>
                  <a:gd name="T52" fmla="*/ 207 w 221"/>
                  <a:gd name="T53" fmla="*/ 162 h 220"/>
                  <a:gd name="T54" fmla="*/ 195 w 221"/>
                  <a:gd name="T55" fmla="*/ 180 h 220"/>
                  <a:gd name="T56" fmla="*/ 181 w 221"/>
                  <a:gd name="T57" fmla="*/ 195 h 220"/>
                  <a:gd name="T58" fmla="*/ 163 w 221"/>
                  <a:gd name="T59" fmla="*/ 207 h 220"/>
                  <a:gd name="T60" fmla="*/ 144 w 221"/>
                  <a:gd name="T61" fmla="*/ 216 h 220"/>
                  <a:gd name="T62" fmla="*/ 121 w 221"/>
                  <a:gd name="T63" fmla="*/ 219 h 220"/>
                  <a:gd name="T64" fmla="*/ 110 w 221"/>
                  <a:gd name="T65" fmla="*/ 52 h 220"/>
                  <a:gd name="T66" fmla="*/ 99 w 221"/>
                  <a:gd name="T67" fmla="*/ 53 h 220"/>
                  <a:gd name="T68" fmla="*/ 88 w 221"/>
                  <a:gd name="T69" fmla="*/ 57 h 220"/>
                  <a:gd name="T70" fmla="*/ 70 w 221"/>
                  <a:gd name="T71" fmla="*/ 69 h 220"/>
                  <a:gd name="T72" fmla="*/ 57 w 221"/>
                  <a:gd name="T73" fmla="*/ 88 h 220"/>
                  <a:gd name="T74" fmla="*/ 54 w 221"/>
                  <a:gd name="T75" fmla="*/ 98 h 220"/>
                  <a:gd name="T76" fmla="*/ 53 w 221"/>
                  <a:gd name="T77" fmla="*/ 109 h 220"/>
                  <a:gd name="T78" fmla="*/ 54 w 221"/>
                  <a:gd name="T79" fmla="*/ 122 h 220"/>
                  <a:gd name="T80" fmla="*/ 57 w 221"/>
                  <a:gd name="T81" fmla="*/ 132 h 220"/>
                  <a:gd name="T82" fmla="*/ 70 w 221"/>
                  <a:gd name="T83" fmla="*/ 151 h 220"/>
                  <a:gd name="T84" fmla="*/ 88 w 221"/>
                  <a:gd name="T85" fmla="*/ 163 h 220"/>
                  <a:gd name="T86" fmla="*/ 99 w 221"/>
                  <a:gd name="T87" fmla="*/ 167 h 220"/>
                  <a:gd name="T88" fmla="*/ 110 w 221"/>
                  <a:gd name="T89" fmla="*/ 168 h 220"/>
                  <a:gd name="T90" fmla="*/ 122 w 221"/>
                  <a:gd name="T91" fmla="*/ 167 h 220"/>
                  <a:gd name="T92" fmla="*/ 132 w 221"/>
                  <a:gd name="T93" fmla="*/ 163 h 220"/>
                  <a:gd name="T94" fmla="*/ 150 w 221"/>
                  <a:gd name="T95" fmla="*/ 151 h 220"/>
                  <a:gd name="T96" fmla="*/ 163 w 221"/>
                  <a:gd name="T97" fmla="*/ 132 h 220"/>
                  <a:gd name="T98" fmla="*/ 166 w 221"/>
                  <a:gd name="T99" fmla="*/ 122 h 220"/>
                  <a:gd name="T100" fmla="*/ 167 w 221"/>
                  <a:gd name="T101" fmla="*/ 109 h 220"/>
                  <a:gd name="T102" fmla="*/ 166 w 221"/>
                  <a:gd name="T103" fmla="*/ 98 h 220"/>
                  <a:gd name="T104" fmla="*/ 163 w 221"/>
                  <a:gd name="T105" fmla="*/ 88 h 220"/>
                  <a:gd name="T106" fmla="*/ 150 w 221"/>
                  <a:gd name="T107" fmla="*/ 69 h 220"/>
                  <a:gd name="T108" fmla="*/ 132 w 221"/>
                  <a:gd name="T109" fmla="*/ 57 h 220"/>
                  <a:gd name="T110" fmla="*/ 122 w 221"/>
                  <a:gd name="T111" fmla="*/ 53 h 220"/>
                  <a:gd name="T112" fmla="*/ 110 w 221"/>
                  <a:gd name="T113" fmla="*/ 5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1" h="220">
                    <a:moveTo>
                      <a:pt x="110" y="220"/>
                    </a:moveTo>
                    <a:lnTo>
                      <a:pt x="99" y="219"/>
                    </a:lnTo>
                    <a:lnTo>
                      <a:pt x="88" y="218"/>
                    </a:lnTo>
                    <a:lnTo>
                      <a:pt x="77" y="216"/>
                    </a:lnTo>
                    <a:lnTo>
                      <a:pt x="67" y="211"/>
                    </a:lnTo>
                    <a:lnTo>
                      <a:pt x="57" y="207"/>
                    </a:lnTo>
                    <a:lnTo>
                      <a:pt x="48" y="201"/>
                    </a:lnTo>
                    <a:lnTo>
                      <a:pt x="40" y="195"/>
                    </a:lnTo>
                    <a:lnTo>
                      <a:pt x="33" y="188"/>
                    </a:lnTo>
                    <a:lnTo>
                      <a:pt x="25" y="180"/>
                    </a:lnTo>
                    <a:lnTo>
                      <a:pt x="19" y="171"/>
                    </a:lnTo>
                    <a:lnTo>
                      <a:pt x="14" y="162"/>
                    </a:lnTo>
                    <a:lnTo>
                      <a:pt x="8" y="153"/>
                    </a:lnTo>
                    <a:lnTo>
                      <a:pt x="5" y="143"/>
                    </a:lnTo>
                    <a:lnTo>
                      <a:pt x="2" y="132"/>
                    </a:lnTo>
                    <a:lnTo>
                      <a:pt x="0" y="121"/>
                    </a:lnTo>
                    <a:lnTo>
                      <a:pt x="0" y="109"/>
                    </a:lnTo>
                    <a:lnTo>
                      <a:pt x="0" y="98"/>
                    </a:lnTo>
                    <a:lnTo>
                      <a:pt x="2" y="88"/>
                    </a:lnTo>
                    <a:lnTo>
                      <a:pt x="5" y="77"/>
                    </a:lnTo>
                    <a:lnTo>
                      <a:pt x="8" y="67"/>
                    </a:lnTo>
                    <a:lnTo>
                      <a:pt x="14" y="57"/>
                    </a:lnTo>
                    <a:lnTo>
                      <a:pt x="19" y="48"/>
                    </a:lnTo>
                    <a:lnTo>
                      <a:pt x="25" y="40"/>
                    </a:lnTo>
                    <a:lnTo>
                      <a:pt x="33" y="32"/>
                    </a:lnTo>
                    <a:lnTo>
                      <a:pt x="40" y="24"/>
                    </a:lnTo>
                    <a:lnTo>
                      <a:pt x="48" y="19"/>
                    </a:lnTo>
                    <a:lnTo>
                      <a:pt x="57" y="13"/>
                    </a:lnTo>
                    <a:lnTo>
                      <a:pt x="67" y="9"/>
                    </a:lnTo>
                    <a:lnTo>
                      <a:pt x="77" y="4"/>
                    </a:lnTo>
                    <a:lnTo>
                      <a:pt x="88" y="2"/>
                    </a:lnTo>
                    <a:lnTo>
                      <a:pt x="99" y="0"/>
                    </a:lnTo>
                    <a:lnTo>
                      <a:pt x="110" y="0"/>
                    </a:lnTo>
                    <a:lnTo>
                      <a:pt x="121" y="0"/>
                    </a:lnTo>
                    <a:lnTo>
                      <a:pt x="132" y="2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63" y="13"/>
                    </a:lnTo>
                    <a:lnTo>
                      <a:pt x="172" y="19"/>
                    </a:lnTo>
                    <a:lnTo>
                      <a:pt x="181" y="24"/>
                    </a:lnTo>
                    <a:lnTo>
                      <a:pt x="188" y="32"/>
                    </a:lnTo>
                    <a:lnTo>
                      <a:pt x="195" y="40"/>
                    </a:lnTo>
                    <a:lnTo>
                      <a:pt x="202" y="48"/>
                    </a:lnTo>
                    <a:lnTo>
                      <a:pt x="207" y="57"/>
                    </a:lnTo>
                    <a:lnTo>
                      <a:pt x="212" y="67"/>
                    </a:lnTo>
                    <a:lnTo>
                      <a:pt x="215" y="77"/>
                    </a:lnTo>
                    <a:lnTo>
                      <a:pt x="219" y="88"/>
                    </a:lnTo>
                    <a:lnTo>
                      <a:pt x="220" y="98"/>
                    </a:lnTo>
                    <a:lnTo>
                      <a:pt x="221" y="109"/>
                    </a:lnTo>
                    <a:lnTo>
                      <a:pt x="220" y="121"/>
                    </a:lnTo>
                    <a:lnTo>
                      <a:pt x="219" y="132"/>
                    </a:lnTo>
                    <a:lnTo>
                      <a:pt x="215" y="143"/>
                    </a:lnTo>
                    <a:lnTo>
                      <a:pt x="212" y="153"/>
                    </a:lnTo>
                    <a:lnTo>
                      <a:pt x="207" y="162"/>
                    </a:lnTo>
                    <a:lnTo>
                      <a:pt x="202" y="171"/>
                    </a:lnTo>
                    <a:lnTo>
                      <a:pt x="195" y="180"/>
                    </a:lnTo>
                    <a:lnTo>
                      <a:pt x="188" y="188"/>
                    </a:lnTo>
                    <a:lnTo>
                      <a:pt x="181" y="195"/>
                    </a:lnTo>
                    <a:lnTo>
                      <a:pt x="172" y="201"/>
                    </a:lnTo>
                    <a:lnTo>
                      <a:pt x="163" y="207"/>
                    </a:lnTo>
                    <a:lnTo>
                      <a:pt x="154" y="211"/>
                    </a:lnTo>
                    <a:lnTo>
                      <a:pt x="144" y="216"/>
                    </a:lnTo>
                    <a:lnTo>
                      <a:pt x="132" y="218"/>
                    </a:lnTo>
                    <a:lnTo>
                      <a:pt x="121" y="219"/>
                    </a:lnTo>
                    <a:lnTo>
                      <a:pt x="110" y="220"/>
                    </a:lnTo>
                    <a:close/>
                    <a:moveTo>
                      <a:pt x="110" y="52"/>
                    </a:moveTo>
                    <a:lnTo>
                      <a:pt x="104" y="52"/>
                    </a:lnTo>
                    <a:lnTo>
                      <a:pt x="99" y="53"/>
                    </a:lnTo>
                    <a:lnTo>
                      <a:pt x="93" y="54"/>
                    </a:lnTo>
                    <a:lnTo>
                      <a:pt x="88" y="57"/>
                    </a:lnTo>
                    <a:lnTo>
                      <a:pt x="79" y="62"/>
                    </a:lnTo>
                    <a:lnTo>
                      <a:pt x="70" y="69"/>
                    </a:lnTo>
                    <a:lnTo>
                      <a:pt x="63" y="78"/>
                    </a:lnTo>
                    <a:lnTo>
                      <a:pt x="57" y="88"/>
                    </a:lnTo>
                    <a:lnTo>
                      <a:pt x="55" y="93"/>
                    </a:lnTo>
                    <a:lnTo>
                      <a:pt x="54" y="98"/>
                    </a:lnTo>
                    <a:lnTo>
                      <a:pt x="53" y="104"/>
                    </a:lnTo>
                    <a:lnTo>
                      <a:pt x="53" y="109"/>
                    </a:lnTo>
                    <a:lnTo>
                      <a:pt x="53" y="116"/>
                    </a:lnTo>
                    <a:lnTo>
                      <a:pt x="54" y="122"/>
                    </a:lnTo>
                    <a:lnTo>
                      <a:pt x="55" y="127"/>
                    </a:lnTo>
                    <a:lnTo>
                      <a:pt x="57" y="132"/>
                    </a:lnTo>
                    <a:lnTo>
                      <a:pt x="63" y="142"/>
                    </a:lnTo>
                    <a:lnTo>
                      <a:pt x="70" y="151"/>
                    </a:lnTo>
                    <a:lnTo>
                      <a:pt x="79" y="158"/>
                    </a:lnTo>
                    <a:lnTo>
                      <a:pt x="88" y="163"/>
                    </a:lnTo>
                    <a:lnTo>
                      <a:pt x="93" y="164"/>
                    </a:lnTo>
                    <a:lnTo>
                      <a:pt x="99" y="167"/>
                    </a:lnTo>
                    <a:lnTo>
                      <a:pt x="104" y="167"/>
                    </a:lnTo>
                    <a:lnTo>
                      <a:pt x="110" y="168"/>
                    </a:lnTo>
                    <a:lnTo>
                      <a:pt x="117" y="167"/>
                    </a:lnTo>
                    <a:lnTo>
                      <a:pt x="122" y="167"/>
                    </a:lnTo>
                    <a:lnTo>
                      <a:pt x="127" y="164"/>
                    </a:lnTo>
                    <a:lnTo>
                      <a:pt x="132" y="163"/>
                    </a:lnTo>
                    <a:lnTo>
                      <a:pt x="142" y="158"/>
                    </a:lnTo>
                    <a:lnTo>
                      <a:pt x="150" y="151"/>
                    </a:lnTo>
                    <a:lnTo>
                      <a:pt x="158" y="142"/>
                    </a:lnTo>
                    <a:lnTo>
                      <a:pt x="163" y="132"/>
                    </a:lnTo>
                    <a:lnTo>
                      <a:pt x="165" y="127"/>
                    </a:lnTo>
                    <a:lnTo>
                      <a:pt x="166" y="122"/>
                    </a:lnTo>
                    <a:lnTo>
                      <a:pt x="167" y="116"/>
                    </a:lnTo>
                    <a:lnTo>
                      <a:pt x="167" y="109"/>
                    </a:lnTo>
                    <a:lnTo>
                      <a:pt x="167" y="104"/>
                    </a:lnTo>
                    <a:lnTo>
                      <a:pt x="166" y="98"/>
                    </a:lnTo>
                    <a:lnTo>
                      <a:pt x="165" y="93"/>
                    </a:lnTo>
                    <a:lnTo>
                      <a:pt x="163" y="88"/>
                    </a:lnTo>
                    <a:lnTo>
                      <a:pt x="158" y="78"/>
                    </a:lnTo>
                    <a:lnTo>
                      <a:pt x="150" y="69"/>
                    </a:lnTo>
                    <a:lnTo>
                      <a:pt x="142" y="62"/>
                    </a:lnTo>
                    <a:lnTo>
                      <a:pt x="132" y="57"/>
                    </a:lnTo>
                    <a:lnTo>
                      <a:pt x="127" y="54"/>
                    </a:lnTo>
                    <a:lnTo>
                      <a:pt x="122" y="53"/>
                    </a:lnTo>
                    <a:lnTo>
                      <a:pt x="117" y="52"/>
                    </a:lnTo>
                    <a:lnTo>
                      <a:pt x="110" y="52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  <p:sp>
            <p:nvSpPr>
              <p:cNvPr id="18" name="Freeform 766"/>
              <p:cNvSpPr>
                <a:spLocks noEditPoints="1"/>
              </p:cNvSpPr>
              <p:nvPr/>
            </p:nvSpPr>
            <p:spPr bwMode="auto">
              <a:xfrm>
                <a:off x="1243139" y="1763642"/>
                <a:ext cx="185387" cy="182076"/>
              </a:xfrm>
              <a:custGeom>
                <a:avLst/>
                <a:gdLst>
                  <a:gd name="T0" fmla="*/ 100 w 222"/>
                  <a:gd name="T1" fmla="*/ 220 h 220"/>
                  <a:gd name="T2" fmla="*/ 79 w 222"/>
                  <a:gd name="T3" fmla="*/ 216 h 220"/>
                  <a:gd name="T4" fmla="*/ 58 w 222"/>
                  <a:gd name="T5" fmla="*/ 207 h 220"/>
                  <a:gd name="T6" fmla="*/ 40 w 222"/>
                  <a:gd name="T7" fmla="*/ 196 h 220"/>
                  <a:gd name="T8" fmla="*/ 26 w 222"/>
                  <a:gd name="T9" fmla="*/ 180 h 220"/>
                  <a:gd name="T10" fmla="*/ 14 w 222"/>
                  <a:gd name="T11" fmla="*/ 163 h 220"/>
                  <a:gd name="T12" fmla="*/ 6 w 222"/>
                  <a:gd name="T13" fmla="*/ 143 h 220"/>
                  <a:gd name="T14" fmla="*/ 1 w 222"/>
                  <a:gd name="T15" fmla="*/ 122 h 220"/>
                  <a:gd name="T16" fmla="*/ 1 w 222"/>
                  <a:gd name="T17" fmla="*/ 99 h 220"/>
                  <a:gd name="T18" fmla="*/ 6 w 222"/>
                  <a:gd name="T19" fmla="*/ 77 h 220"/>
                  <a:gd name="T20" fmla="*/ 14 w 222"/>
                  <a:gd name="T21" fmla="*/ 58 h 220"/>
                  <a:gd name="T22" fmla="*/ 26 w 222"/>
                  <a:gd name="T23" fmla="*/ 40 h 220"/>
                  <a:gd name="T24" fmla="*/ 40 w 222"/>
                  <a:gd name="T25" fmla="*/ 25 h 220"/>
                  <a:gd name="T26" fmla="*/ 58 w 222"/>
                  <a:gd name="T27" fmla="*/ 13 h 220"/>
                  <a:gd name="T28" fmla="*/ 79 w 222"/>
                  <a:gd name="T29" fmla="*/ 5 h 220"/>
                  <a:gd name="T30" fmla="*/ 100 w 222"/>
                  <a:gd name="T31" fmla="*/ 1 h 220"/>
                  <a:gd name="T32" fmla="*/ 122 w 222"/>
                  <a:gd name="T33" fmla="*/ 1 h 220"/>
                  <a:gd name="T34" fmla="*/ 144 w 222"/>
                  <a:gd name="T35" fmla="*/ 5 h 220"/>
                  <a:gd name="T36" fmla="*/ 164 w 222"/>
                  <a:gd name="T37" fmla="*/ 13 h 220"/>
                  <a:gd name="T38" fmla="*/ 182 w 222"/>
                  <a:gd name="T39" fmla="*/ 25 h 220"/>
                  <a:gd name="T40" fmla="*/ 196 w 222"/>
                  <a:gd name="T41" fmla="*/ 40 h 220"/>
                  <a:gd name="T42" fmla="*/ 209 w 222"/>
                  <a:gd name="T43" fmla="*/ 58 h 220"/>
                  <a:gd name="T44" fmla="*/ 216 w 222"/>
                  <a:gd name="T45" fmla="*/ 77 h 220"/>
                  <a:gd name="T46" fmla="*/ 221 w 222"/>
                  <a:gd name="T47" fmla="*/ 99 h 220"/>
                  <a:gd name="T48" fmla="*/ 221 w 222"/>
                  <a:gd name="T49" fmla="*/ 122 h 220"/>
                  <a:gd name="T50" fmla="*/ 216 w 222"/>
                  <a:gd name="T51" fmla="*/ 143 h 220"/>
                  <a:gd name="T52" fmla="*/ 209 w 222"/>
                  <a:gd name="T53" fmla="*/ 163 h 220"/>
                  <a:gd name="T54" fmla="*/ 196 w 222"/>
                  <a:gd name="T55" fmla="*/ 180 h 220"/>
                  <a:gd name="T56" fmla="*/ 182 w 222"/>
                  <a:gd name="T57" fmla="*/ 196 h 220"/>
                  <a:gd name="T58" fmla="*/ 164 w 222"/>
                  <a:gd name="T59" fmla="*/ 207 h 220"/>
                  <a:gd name="T60" fmla="*/ 144 w 222"/>
                  <a:gd name="T61" fmla="*/ 216 h 220"/>
                  <a:gd name="T62" fmla="*/ 122 w 222"/>
                  <a:gd name="T63" fmla="*/ 220 h 220"/>
                  <a:gd name="T64" fmla="*/ 111 w 222"/>
                  <a:gd name="T65" fmla="*/ 53 h 220"/>
                  <a:gd name="T66" fmla="*/ 100 w 222"/>
                  <a:gd name="T67" fmla="*/ 55 h 220"/>
                  <a:gd name="T68" fmla="*/ 89 w 222"/>
                  <a:gd name="T69" fmla="*/ 58 h 220"/>
                  <a:gd name="T70" fmla="*/ 71 w 222"/>
                  <a:gd name="T71" fmla="*/ 70 h 220"/>
                  <a:gd name="T72" fmla="*/ 58 w 222"/>
                  <a:gd name="T73" fmla="*/ 88 h 220"/>
                  <a:gd name="T74" fmla="*/ 55 w 222"/>
                  <a:gd name="T75" fmla="*/ 98 h 220"/>
                  <a:gd name="T76" fmla="*/ 54 w 222"/>
                  <a:gd name="T77" fmla="*/ 111 h 220"/>
                  <a:gd name="T78" fmla="*/ 55 w 222"/>
                  <a:gd name="T79" fmla="*/ 122 h 220"/>
                  <a:gd name="T80" fmla="*/ 58 w 222"/>
                  <a:gd name="T81" fmla="*/ 133 h 220"/>
                  <a:gd name="T82" fmla="*/ 71 w 222"/>
                  <a:gd name="T83" fmla="*/ 151 h 220"/>
                  <a:gd name="T84" fmla="*/ 89 w 222"/>
                  <a:gd name="T85" fmla="*/ 163 h 220"/>
                  <a:gd name="T86" fmla="*/ 100 w 222"/>
                  <a:gd name="T87" fmla="*/ 167 h 220"/>
                  <a:gd name="T88" fmla="*/ 111 w 222"/>
                  <a:gd name="T89" fmla="*/ 168 h 220"/>
                  <a:gd name="T90" fmla="*/ 122 w 222"/>
                  <a:gd name="T91" fmla="*/ 167 h 220"/>
                  <a:gd name="T92" fmla="*/ 133 w 222"/>
                  <a:gd name="T93" fmla="*/ 163 h 220"/>
                  <a:gd name="T94" fmla="*/ 151 w 222"/>
                  <a:gd name="T95" fmla="*/ 151 h 220"/>
                  <a:gd name="T96" fmla="*/ 164 w 222"/>
                  <a:gd name="T97" fmla="*/ 133 h 220"/>
                  <a:gd name="T98" fmla="*/ 167 w 222"/>
                  <a:gd name="T99" fmla="*/ 122 h 220"/>
                  <a:gd name="T100" fmla="*/ 168 w 222"/>
                  <a:gd name="T101" fmla="*/ 111 h 220"/>
                  <a:gd name="T102" fmla="*/ 167 w 222"/>
                  <a:gd name="T103" fmla="*/ 98 h 220"/>
                  <a:gd name="T104" fmla="*/ 164 w 222"/>
                  <a:gd name="T105" fmla="*/ 88 h 220"/>
                  <a:gd name="T106" fmla="*/ 151 w 222"/>
                  <a:gd name="T107" fmla="*/ 70 h 220"/>
                  <a:gd name="T108" fmla="*/ 133 w 222"/>
                  <a:gd name="T109" fmla="*/ 58 h 220"/>
                  <a:gd name="T110" fmla="*/ 122 w 222"/>
                  <a:gd name="T111" fmla="*/ 55 h 220"/>
                  <a:gd name="T112" fmla="*/ 111 w 222"/>
                  <a:gd name="T113" fmla="*/ 53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" h="220">
                    <a:moveTo>
                      <a:pt x="111" y="220"/>
                    </a:moveTo>
                    <a:lnTo>
                      <a:pt x="100" y="220"/>
                    </a:lnTo>
                    <a:lnTo>
                      <a:pt x="89" y="218"/>
                    </a:lnTo>
                    <a:lnTo>
                      <a:pt x="79" y="216"/>
                    </a:lnTo>
                    <a:lnTo>
                      <a:pt x="68" y="213"/>
                    </a:lnTo>
                    <a:lnTo>
                      <a:pt x="58" y="207"/>
                    </a:lnTo>
                    <a:lnTo>
                      <a:pt x="49" y="201"/>
                    </a:lnTo>
                    <a:lnTo>
                      <a:pt x="40" y="196"/>
                    </a:lnTo>
                    <a:lnTo>
                      <a:pt x="33" y="188"/>
                    </a:lnTo>
                    <a:lnTo>
                      <a:pt x="26" y="180"/>
                    </a:lnTo>
                    <a:lnTo>
                      <a:pt x="19" y="172"/>
                    </a:lnTo>
                    <a:lnTo>
                      <a:pt x="14" y="163"/>
                    </a:lnTo>
                    <a:lnTo>
                      <a:pt x="9" y="153"/>
                    </a:lnTo>
                    <a:lnTo>
                      <a:pt x="6" y="143"/>
                    </a:lnTo>
                    <a:lnTo>
                      <a:pt x="2" y="133"/>
                    </a:lnTo>
                    <a:lnTo>
                      <a:pt x="1" y="122"/>
                    </a:lnTo>
                    <a:lnTo>
                      <a:pt x="0" y="111"/>
                    </a:lnTo>
                    <a:lnTo>
                      <a:pt x="1" y="99"/>
                    </a:lnTo>
                    <a:lnTo>
                      <a:pt x="2" y="88"/>
                    </a:lnTo>
                    <a:lnTo>
                      <a:pt x="6" y="77"/>
                    </a:lnTo>
                    <a:lnTo>
                      <a:pt x="9" y="67"/>
                    </a:lnTo>
                    <a:lnTo>
                      <a:pt x="14" y="58"/>
                    </a:lnTo>
                    <a:lnTo>
                      <a:pt x="19" y="49"/>
                    </a:lnTo>
                    <a:lnTo>
                      <a:pt x="26" y="40"/>
                    </a:lnTo>
                    <a:lnTo>
                      <a:pt x="33" y="32"/>
                    </a:lnTo>
                    <a:lnTo>
                      <a:pt x="40" y="25"/>
                    </a:lnTo>
                    <a:lnTo>
                      <a:pt x="49" y="19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9" y="5"/>
                    </a:lnTo>
                    <a:lnTo>
                      <a:pt x="89" y="2"/>
                    </a:lnTo>
                    <a:lnTo>
                      <a:pt x="100" y="1"/>
                    </a:lnTo>
                    <a:lnTo>
                      <a:pt x="111" y="0"/>
                    </a:lnTo>
                    <a:lnTo>
                      <a:pt x="122" y="1"/>
                    </a:lnTo>
                    <a:lnTo>
                      <a:pt x="133" y="2"/>
                    </a:lnTo>
                    <a:lnTo>
                      <a:pt x="144" y="5"/>
                    </a:lnTo>
                    <a:lnTo>
                      <a:pt x="154" y="9"/>
                    </a:lnTo>
                    <a:lnTo>
                      <a:pt x="164" y="13"/>
                    </a:lnTo>
                    <a:lnTo>
                      <a:pt x="173" y="19"/>
                    </a:lnTo>
                    <a:lnTo>
                      <a:pt x="182" y="25"/>
                    </a:lnTo>
                    <a:lnTo>
                      <a:pt x="189" y="32"/>
                    </a:lnTo>
                    <a:lnTo>
                      <a:pt x="196" y="40"/>
                    </a:lnTo>
                    <a:lnTo>
                      <a:pt x="203" y="49"/>
                    </a:lnTo>
                    <a:lnTo>
                      <a:pt x="209" y="58"/>
                    </a:lnTo>
                    <a:lnTo>
                      <a:pt x="213" y="67"/>
                    </a:lnTo>
                    <a:lnTo>
                      <a:pt x="216" y="77"/>
                    </a:lnTo>
                    <a:lnTo>
                      <a:pt x="220" y="88"/>
                    </a:lnTo>
                    <a:lnTo>
                      <a:pt x="221" y="99"/>
                    </a:lnTo>
                    <a:lnTo>
                      <a:pt x="222" y="111"/>
                    </a:lnTo>
                    <a:lnTo>
                      <a:pt x="221" y="122"/>
                    </a:lnTo>
                    <a:lnTo>
                      <a:pt x="220" y="133"/>
                    </a:lnTo>
                    <a:lnTo>
                      <a:pt x="216" y="143"/>
                    </a:lnTo>
                    <a:lnTo>
                      <a:pt x="213" y="153"/>
                    </a:lnTo>
                    <a:lnTo>
                      <a:pt x="209" y="163"/>
                    </a:lnTo>
                    <a:lnTo>
                      <a:pt x="203" y="172"/>
                    </a:lnTo>
                    <a:lnTo>
                      <a:pt x="196" y="180"/>
                    </a:lnTo>
                    <a:lnTo>
                      <a:pt x="189" y="188"/>
                    </a:lnTo>
                    <a:lnTo>
                      <a:pt x="182" y="196"/>
                    </a:lnTo>
                    <a:lnTo>
                      <a:pt x="173" y="201"/>
                    </a:lnTo>
                    <a:lnTo>
                      <a:pt x="164" y="207"/>
                    </a:lnTo>
                    <a:lnTo>
                      <a:pt x="154" y="213"/>
                    </a:lnTo>
                    <a:lnTo>
                      <a:pt x="144" y="216"/>
                    </a:lnTo>
                    <a:lnTo>
                      <a:pt x="133" y="218"/>
                    </a:lnTo>
                    <a:lnTo>
                      <a:pt x="122" y="220"/>
                    </a:lnTo>
                    <a:lnTo>
                      <a:pt x="111" y="220"/>
                    </a:lnTo>
                    <a:close/>
                    <a:moveTo>
                      <a:pt x="111" y="53"/>
                    </a:moveTo>
                    <a:lnTo>
                      <a:pt x="105" y="53"/>
                    </a:lnTo>
                    <a:lnTo>
                      <a:pt x="100" y="55"/>
                    </a:lnTo>
                    <a:lnTo>
                      <a:pt x="94" y="56"/>
                    </a:lnTo>
                    <a:lnTo>
                      <a:pt x="89" y="58"/>
                    </a:lnTo>
                    <a:lnTo>
                      <a:pt x="79" y="62"/>
                    </a:lnTo>
                    <a:lnTo>
                      <a:pt x="71" y="70"/>
                    </a:lnTo>
                    <a:lnTo>
                      <a:pt x="64" y="78"/>
                    </a:lnTo>
                    <a:lnTo>
                      <a:pt x="58" y="88"/>
                    </a:lnTo>
                    <a:lnTo>
                      <a:pt x="56" y="94"/>
                    </a:lnTo>
                    <a:lnTo>
                      <a:pt x="55" y="98"/>
                    </a:lnTo>
                    <a:lnTo>
                      <a:pt x="54" y="105"/>
                    </a:lnTo>
                    <a:lnTo>
                      <a:pt x="54" y="111"/>
                    </a:lnTo>
                    <a:lnTo>
                      <a:pt x="54" y="116"/>
                    </a:lnTo>
                    <a:lnTo>
                      <a:pt x="55" y="122"/>
                    </a:lnTo>
                    <a:lnTo>
                      <a:pt x="56" y="127"/>
                    </a:lnTo>
                    <a:lnTo>
                      <a:pt x="58" y="133"/>
                    </a:lnTo>
                    <a:lnTo>
                      <a:pt x="64" y="142"/>
                    </a:lnTo>
                    <a:lnTo>
                      <a:pt x="71" y="151"/>
                    </a:lnTo>
                    <a:lnTo>
                      <a:pt x="79" y="158"/>
                    </a:lnTo>
                    <a:lnTo>
                      <a:pt x="89" y="163"/>
                    </a:lnTo>
                    <a:lnTo>
                      <a:pt x="94" y="166"/>
                    </a:lnTo>
                    <a:lnTo>
                      <a:pt x="100" y="167"/>
                    </a:lnTo>
                    <a:lnTo>
                      <a:pt x="105" y="168"/>
                    </a:lnTo>
                    <a:lnTo>
                      <a:pt x="111" y="168"/>
                    </a:lnTo>
                    <a:lnTo>
                      <a:pt x="117" y="168"/>
                    </a:lnTo>
                    <a:lnTo>
                      <a:pt x="122" y="167"/>
                    </a:lnTo>
                    <a:lnTo>
                      <a:pt x="128" y="166"/>
                    </a:lnTo>
                    <a:lnTo>
                      <a:pt x="133" y="163"/>
                    </a:lnTo>
                    <a:lnTo>
                      <a:pt x="144" y="158"/>
                    </a:lnTo>
                    <a:lnTo>
                      <a:pt x="151" y="151"/>
                    </a:lnTo>
                    <a:lnTo>
                      <a:pt x="158" y="142"/>
                    </a:lnTo>
                    <a:lnTo>
                      <a:pt x="164" y="133"/>
                    </a:lnTo>
                    <a:lnTo>
                      <a:pt x="166" y="127"/>
                    </a:lnTo>
                    <a:lnTo>
                      <a:pt x="167" y="122"/>
                    </a:lnTo>
                    <a:lnTo>
                      <a:pt x="168" y="116"/>
                    </a:lnTo>
                    <a:lnTo>
                      <a:pt x="168" y="111"/>
                    </a:lnTo>
                    <a:lnTo>
                      <a:pt x="168" y="105"/>
                    </a:lnTo>
                    <a:lnTo>
                      <a:pt x="167" y="98"/>
                    </a:lnTo>
                    <a:lnTo>
                      <a:pt x="166" y="94"/>
                    </a:lnTo>
                    <a:lnTo>
                      <a:pt x="164" y="88"/>
                    </a:lnTo>
                    <a:lnTo>
                      <a:pt x="158" y="78"/>
                    </a:lnTo>
                    <a:lnTo>
                      <a:pt x="151" y="70"/>
                    </a:lnTo>
                    <a:lnTo>
                      <a:pt x="144" y="62"/>
                    </a:lnTo>
                    <a:lnTo>
                      <a:pt x="133" y="58"/>
                    </a:lnTo>
                    <a:lnTo>
                      <a:pt x="128" y="56"/>
                    </a:lnTo>
                    <a:lnTo>
                      <a:pt x="122" y="55"/>
                    </a:lnTo>
                    <a:lnTo>
                      <a:pt x="117" y="53"/>
                    </a:lnTo>
                    <a:lnTo>
                      <a:pt x="111" y="53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  <p:sp>
            <p:nvSpPr>
              <p:cNvPr id="19" name="Freeform 767"/>
              <p:cNvSpPr>
                <a:spLocks noEditPoints="1"/>
              </p:cNvSpPr>
              <p:nvPr/>
            </p:nvSpPr>
            <p:spPr bwMode="auto">
              <a:xfrm>
                <a:off x="425449" y="2011928"/>
                <a:ext cx="182076" cy="182076"/>
              </a:xfrm>
              <a:custGeom>
                <a:avLst/>
                <a:gdLst>
                  <a:gd name="T0" fmla="*/ 99 w 221"/>
                  <a:gd name="T1" fmla="*/ 221 h 221"/>
                  <a:gd name="T2" fmla="*/ 78 w 221"/>
                  <a:gd name="T3" fmla="*/ 216 h 221"/>
                  <a:gd name="T4" fmla="*/ 58 w 221"/>
                  <a:gd name="T5" fmla="*/ 208 h 221"/>
                  <a:gd name="T6" fmla="*/ 41 w 221"/>
                  <a:gd name="T7" fmla="*/ 196 h 221"/>
                  <a:gd name="T8" fmla="*/ 25 w 221"/>
                  <a:gd name="T9" fmla="*/ 182 h 221"/>
                  <a:gd name="T10" fmla="*/ 14 w 221"/>
                  <a:gd name="T11" fmla="*/ 164 h 221"/>
                  <a:gd name="T12" fmla="*/ 5 w 221"/>
                  <a:gd name="T13" fmla="*/ 143 h 221"/>
                  <a:gd name="T14" fmla="*/ 0 w 221"/>
                  <a:gd name="T15" fmla="*/ 122 h 221"/>
                  <a:gd name="T16" fmla="*/ 0 w 221"/>
                  <a:gd name="T17" fmla="*/ 100 h 221"/>
                  <a:gd name="T18" fmla="*/ 5 w 221"/>
                  <a:gd name="T19" fmla="*/ 78 h 221"/>
                  <a:gd name="T20" fmla="*/ 14 w 221"/>
                  <a:gd name="T21" fmla="*/ 58 h 221"/>
                  <a:gd name="T22" fmla="*/ 25 w 221"/>
                  <a:gd name="T23" fmla="*/ 40 h 221"/>
                  <a:gd name="T24" fmla="*/ 41 w 221"/>
                  <a:gd name="T25" fmla="*/ 26 h 221"/>
                  <a:gd name="T26" fmla="*/ 58 w 221"/>
                  <a:gd name="T27" fmla="*/ 13 h 221"/>
                  <a:gd name="T28" fmla="*/ 78 w 221"/>
                  <a:gd name="T29" fmla="*/ 6 h 221"/>
                  <a:gd name="T30" fmla="*/ 99 w 221"/>
                  <a:gd name="T31" fmla="*/ 1 h 221"/>
                  <a:gd name="T32" fmla="*/ 122 w 221"/>
                  <a:gd name="T33" fmla="*/ 1 h 221"/>
                  <a:gd name="T34" fmla="*/ 144 w 221"/>
                  <a:gd name="T35" fmla="*/ 6 h 221"/>
                  <a:gd name="T36" fmla="*/ 163 w 221"/>
                  <a:gd name="T37" fmla="*/ 13 h 221"/>
                  <a:gd name="T38" fmla="*/ 181 w 221"/>
                  <a:gd name="T39" fmla="*/ 26 h 221"/>
                  <a:gd name="T40" fmla="*/ 195 w 221"/>
                  <a:gd name="T41" fmla="*/ 40 h 221"/>
                  <a:gd name="T42" fmla="*/ 208 w 221"/>
                  <a:gd name="T43" fmla="*/ 58 h 221"/>
                  <a:gd name="T44" fmla="*/ 216 w 221"/>
                  <a:gd name="T45" fmla="*/ 78 h 221"/>
                  <a:gd name="T46" fmla="*/ 220 w 221"/>
                  <a:gd name="T47" fmla="*/ 100 h 221"/>
                  <a:gd name="T48" fmla="*/ 220 w 221"/>
                  <a:gd name="T49" fmla="*/ 122 h 221"/>
                  <a:gd name="T50" fmla="*/ 216 w 221"/>
                  <a:gd name="T51" fmla="*/ 143 h 221"/>
                  <a:gd name="T52" fmla="*/ 208 w 221"/>
                  <a:gd name="T53" fmla="*/ 164 h 221"/>
                  <a:gd name="T54" fmla="*/ 195 w 221"/>
                  <a:gd name="T55" fmla="*/ 182 h 221"/>
                  <a:gd name="T56" fmla="*/ 181 w 221"/>
                  <a:gd name="T57" fmla="*/ 196 h 221"/>
                  <a:gd name="T58" fmla="*/ 163 w 221"/>
                  <a:gd name="T59" fmla="*/ 208 h 221"/>
                  <a:gd name="T60" fmla="*/ 144 w 221"/>
                  <a:gd name="T61" fmla="*/ 216 h 221"/>
                  <a:gd name="T62" fmla="*/ 122 w 221"/>
                  <a:gd name="T63" fmla="*/ 221 h 221"/>
                  <a:gd name="T64" fmla="*/ 110 w 221"/>
                  <a:gd name="T65" fmla="*/ 54 h 221"/>
                  <a:gd name="T66" fmla="*/ 99 w 221"/>
                  <a:gd name="T67" fmla="*/ 55 h 221"/>
                  <a:gd name="T68" fmla="*/ 88 w 221"/>
                  <a:gd name="T69" fmla="*/ 58 h 221"/>
                  <a:gd name="T70" fmla="*/ 70 w 221"/>
                  <a:gd name="T71" fmla="*/ 71 h 221"/>
                  <a:gd name="T72" fmla="*/ 58 w 221"/>
                  <a:gd name="T73" fmla="*/ 89 h 221"/>
                  <a:gd name="T74" fmla="*/ 54 w 221"/>
                  <a:gd name="T75" fmla="*/ 100 h 221"/>
                  <a:gd name="T76" fmla="*/ 53 w 221"/>
                  <a:gd name="T77" fmla="*/ 111 h 221"/>
                  <a:gd name="T78" fmla="*/ 54 w 221"/>
                  <a:gd name="T79" fmla="*/ 122 h 221"/>
                  <a:gd name="T80" fmla="*/ 58 w 221"/>
                  <a:gd name="T81" fmla="*/ 133 h 221"/>
                  <a:gd name="T82" fmla="*/ 70 w 221"/>
                  <a:gd name="T83" fmla="*/ 151 h 221"/>
                  <a:gd name="T84" fmla="*/ 88 w 221"/>
                  <a:gd name="T85" fmla="*/ 164 h 221"/>
                  <a:gd name="T86" fmla="*/ 99 w 221"/>
                  <a:gd name="T87" fmla="*/ 167 h 221"/>
                  <a:gd name="T88" fmla="*/ 110 w 221"/>
                  <a:gd name="T89" fmla="*/ 168 h 221"/>
                  <a:gd name="T90" fmla="*/ 123 w 221"/>
                  <a:gd name="T91" fmla="*/ 167 h 221"/>
                  <a:gd name="T92" fmla="*/ 133 w 221"/>
                  <a:gd name="T93" fmla="*/ 164 h 221"/>
                  <a:gd name="T94" fmla="*/ 151 w 221"/>
                  <a:gd name="T95" fmla="*/ 151 h 221"/>
                  <a:gd name="T96" fmla="*/ 163 w 221"/>
                  <a:gd name="T97" fmla="*/ 133 h 221"/>
                  <a:gd name="T98" fmla="*/ 166 w 221"/>
                  <a:gd name="T99" fmla="*/ 122 h 221"/>
                  <a:gd name="T100" fmla="*/ 167 w 221"/>
                  <a:gd name="T101" fmla="*/ 111 h 221"/>
                  <a:gd name="T102" fmla="*/ 166 w 221"/>
                  <a:gd name="T103" fmla="*/ 100 h 221"/>
                  <a:gd name="T104" fmla="*/ 163 w 221"/>
                  <a:gd name="T105" fmla="*/ 89 h 221"/>
                  <a:gd name="T106" fmla="*/ 151 w 221"/>
                  <a:gd name="T107" fmla="*/ 71 h 221"/>
                  <a:gd name="T108" fmla="*/ 133 w 221"/>
                  <a:gd name="T109" fmla="*/ 58 h 221"/>
                  <a:gd name="T110" fmla="*/ 123 w 221"/>
                  <a:gd name="T111" fmla="*/ 55 h 221"/>
                  <a:gd name="T112" fmla="*/ 110 w 221"/>
                  <a:gd name="T113" fmla="*/ 5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1" h="221">
                    <a:moveTo>
                      <a:pt x="110" y="221"/>
                    </a:moveTo>
                    <a:lnTo>
                      <a:pt x="99" y="221"/>
                    </a:lnTo>
                    <a:lnTo>
                      <a:pt x="88" y="219"/>
                    </a:lnTo>
                    <a:lnTo>
                      <a:pt x="78" y="216"/>
                    </a:lnTo>
                    <a:lnTo>
                      <a:pt x="68" y="213"/>
                    </a:lnTo>
                    <a:lnTo>
                      <a:pt x="58" y="208"/>
                    </a:lnTo>
                    <a:lnTo>
                      <a:pt x="49" y="203"/>
                    </a:lnTo>
                    <a:lnTo>
                      <a:pt x="41" y="196"/>
                    </a:lnTo>
                    <a:lnTo>
                      <a:pt x="33" y="189"/>
                    </a:lnTo>
                    <a:lnTo>
                      <a:pt x="25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8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0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8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5" y="40"/>
                    </a:lnTo>
                    <a:lnTo>
                      <a:pt x="33" y="32"/>
                    </a:lnTo>
                    <a:lnTo>
                      <a:pt x="41" y="26"/>
                    </a:lnTo>
                    <a:lnTo>
                      <a:pt x="49" y="19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6"/>
                    </a:lnTo>
                    <a:lnTo>
                      <a:pt x="88" y="2"/>
                    </a:lnTo>
                    <a:lnTo>
                      <a:pt x="99" y="1"/>
                    </a:lnTo>
                    <a:lnTo>
                      <a:pt x="110" y="0"/>
                    </a:lnTo>
                    <a:lnTo>
                      <a:pt x="122" y="1"/>
                    </a:lnTo>
                    <a:lnTo>
                      <a:pt x="133" y="2"/>
                    </a:lnTo>
                    <a:lnTo>
                      <a:pt x="144" y="6"/>
                    </a:lnTo>
                    <a:lnTo>
                      <a:pt x="154" y="9"/>
                    </a:lnTo>
                    <a:lnTo>
                      <a:pt x="163" y="13"/>
                    </a:lnTo>
                    <a:lnTo>
                      <a:pt x="172" y="19"/>
                    </a:lnTo>
                    <a:lnTo>
                      <a:pt x="181" y="26"/>
                    </a:lnTo>
                    <a:lnTo>
                      <a:pt x="189" y="32"/>
                    </a:lnTo>
                    <a:lnTo>
                      <a:pt x="195" y="40"/>
                    </a:lnTo>
                    <a:lnTo>
                      <a:pt x="202" y="49"/>
                    </a:lnTo>
                    <a:lnTo>
                      <a:pt x="208" y="58"/>
                    </a:lnTo>
                    <a:lnTo>
                      <a:pt x="212" y="68"/>
                    </a:lnTo>
                    <a:lnTo>
                      <a:pt x="216" y="78"/>
                    </a:lnTo>
                    <a:lnTo>
                      <a:pt x="219" y="89"/>
                    </a:lnTo>
                    <a:lnTo>
                      <a:pt x="220" y="100"/>
                    </a:lnTo>
                    <a:lnTo>
                      <a:pt x="221" y="111"/>
                    </a:lnTo>
                    <a:lnTo>
                      <a:pt x="220" y="122"/>
                    </a:lnTo>
                    <a:lnTo>
                      <a:pt x="219" y="133"/>
                    </a:lnTo>
                    <a:lnTo>
                      <a:pt x="216" y="143"/>
                    </a:lnTo>
                    <a:lnTo>
                      <a:pt x="212" y="154"/>
                    </a:lnTo>
                    <a:lnTo>
                      <a:pt x="208" y="164"/>
                    </a:lnTo>
                    <a:lnTo>
                      <a:pt x="202" y="173"/>
                    </a:lnTo>
                    <a:lnTo>
                      <a:pt x="195" y="182"/>
                    </a:lnTo>
                    <a:lnTo>
                      <a:pt x="189" y="189"/>
                    </a:lnTo>
                    <a:lnTo>
                      <a:pt x="181" y="196"/>
                    </a:lnTo>
                    <a:lnTo>
                      <a:pt x="172" y="203"/>
                    </a:lnTo>
                    <a:lnTo>
                      <a:pt x="163" y="208"/>
                    </a:lnTo>
                    <a:lnTo>
                      <a:pt x="154" y="213"/>
                    </a:lnTo>
                    <a:lnTo>
                      <a:pt x="144" y="216"/>
                    </a:lnTo>
                    <a:lnTo>
                      <a:pt x="133" y="219"/>
                    </a:lnTo>
                    <a:lnTo>
                      <a:pt x="122" y="221"/>
                    </a:lnTo>
                    <a:lnTo>
                      <a:pt x="110" y="221"/>
                    </a:lnTo>
                    <a:close/>
                    <a:moveTo>
                      <a:pt x="110" y="54"/>
                    </a:moveTo>
                    <a:lnTo>
                      <a:pt x="105" y="54"/>
                    </a:lnTo>
                    <a:lnTo>
                      <a:pt x="99" y="55"/>
                    </a:lnTo>
                    <a:lnTo>
                      <a:pt x="93" y="56"/>
                    </a:lnTo>
                    <a:lnTo>
                      <a:pt x="88" y="58"/>
                    </a:lnTo>
                    <a:lnTo>
                      <a:pt x="79" y="63"/>
                    </a:lnTo>
                    <a:lnTo>
                      <a:pt x="70" y="71"/>
                    </a:lnTo>
                    <a:lnTo>
                      <a:pt x="63" y="78"/>
                    </a:lnTo>
                    <a:lnTo>
                      <a:pt x="58" y="89"/>
                    </a:lnTo>
                    <a:lnTo>
                      <a:pt x="55" y="94"/>
                    </a:lnTo>
                    <a:lnTo>
                      <a:pt x="54" y="100"/>
                    </a:lnTo>
                    <a:lnTo>
                      <a:pt x="53" y="105"/>
                    </a:lnTo>
                    <a:lnTo>
                      <a:pt x="53" y="111"/>
                    </a:lnTo>
                    <a:lnTo>
                      <a:pt x="53" y="117"/>
                    </a:lnTo>
                    <a:lnTo>
                      <a:pt x="54" y="122"/>
                    </a:lnTo>
                    <a:lnTo>
                      <a:pt x="55" y="128"/>
                    </a:lnTo>
                    <a:lnTo>
                      <a:pt x="58" y="133"/>
                    </a:lnTo>
                    <a:lnTo>
                      <a:pt x="63" y="143"/>
                    </a:lnTo>
                    <a:lnTo>
                      <a:pt x="70" y="151"/>
                    </a:lnTo>
                    <a:lnTo>
                      <a:pt x="79" y="158"/>
                    </a:lnTo>
                    <a:lnTo>
                      <a:pt x="88" y="164"/>
                    </a:lnTo>
                    <a:lnTo>
                      <a:pt x="93" y="166"/>
                    </a:lnTo>
                    <a:lnTo>
                      <a:pt x="99" y="167"/>
                    </a:lnTo>
                    <a:lnTo>
                      <a:pt x="105" y="168"/>
                    </a:lnTo>
                    <a:lnTo>
                      <a:pt x="110" y="168"/>
                    </a:lnTo>
                    <a:lnTo>
                      <a:pt x="116" y="168"/>
                    </a:lnTo>
                    <a:lnTo>
                      <a:pt x="123" y="167"/>
                    </a:lnTo>
                    <a:lnTo>
                      <a:pt x="127" y="166"/>
                    </a:lnTo>
                    <a:lnTo>
                      <a:pt x="133" y="164"/>
                    </a:lnTo>
                    <a:lnTo>
                      <a:pt x="143" y="158"/>
                    </a:lnTo>
                    <a:lnTo>
                      <a:pt x="151" y="151"/>
                    </a:lnTo>
                    <a:lnTo>
                      <a:pt x="158" y="143"/>
                    </a:lnTo>
                    <a:lnTo>
                      <a:pt x="163" y="133"/>
                    </a:lnTo>
                    <a:lnTo>
                      <a:pt x="165" y="128"/>
                    </a:lnTo>
                    <a:lnTo>
                      <a:pt x="166" y="122"/>
                    </a:lnTo>
                    <a:lnTo>
                      <a:pt x="167" y="117"/>
                    </a:lnTo>
                    <a:lnTo>
                      <a:pt x="167" y="111"/>
                    </a:lnTo>
                    <a:lnTo>
                      <a:pt x="167" y="105"/>
                    </a:lnTo>
                    <a:lnTo>
                      <a:pt x="166" y="100"/>
                    </a:lnTo>
                    <a:lnTo>
                      <a:pt x="165" y="94"/>
                    </a:lnTo>
                    <a:lnTo>
                      <a:pt x="163" y="89"/>
                    </a:lnTo>
                    <a:lnTo>
                      <a:pt x="158" y="78"/>
                    </a:lnTo>
                    <a:lnTo>
                      <a:pt x="151" y="71"/>
                    </a:lnTo>
                    <a:lnTo>
                      <a:pt x="143" y="63"/>
                    </a:lnTo>
                    <a:lnTo>
                      <a:pt x="133" y="58"/>
                    </a:lnTo>
                    <a:lnTo>
                      <a:pt x="127" y="56"/>
                    </a:lnTo>
                    <a:lnTo>
                      <a:pt x="123" y="55"/>
                    </a:lnTo>
                    <a:lnTo>
                      <a:pt x="116" y="54"/>
                    </a:lnTo>
                    <a:lnTo>
                      <a:pt x="110" y="54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  <p:sp>
            <p:nvSpPr>
              <p:cNvPr id="20" name="Freeform 772"/>
              <p:cNvSpPr>
                <a:spLocks noEditPoints="1"/>
              </p:cNvSpPr>
              <p:nvPr/>
            </p:nvSpPr>
            <p:spPr bwMode="auto">
              <a:xfrm>
                <a:off x="1047821" y="2011928"/>
                <a:ext cx="182076" cy="182076"/>
              </a:xfrm>
              <a:custGeom>
                <a:avLst/>
                <a:gdLst>
                  <a:gd name="T0" fmla="*/ 98 w 220"/>
                  <a:gd name="T1" fmla="*/ 221 h 221"/>
                  <a:gd name="T2" fmla="*/ 77 w 220"/>
                  <a:gd name="T3" fmla="*/ 216 h 221"/>
                  <a:gd name="T4" fmla="*/ 58 w 220"/>
                  <a:gd name="T5" fmla="*/ 208 h 221"/>
                  <a:gd name="T6" fmla="*/ 40 w 220"/>
                  <a:gd name="T7" fmla="*/ 196 h 221"/>
                  <a:gd name="T8" fmla="*/ 24 w 220"/>
                  <a:gd name="T9" fmla="*/ 182 h 221"/>
                  <a:gd name="T10" fmla="*/ 13 w 220"/>
                  <a:gd name="T11" fmla="*/ 164 h 221"/>
                  <a:gd name="T12" fmla="*/ 4 w 220"/>
                  <a:gd name="T13" fmla="*/ 143 h 221"/>
                  <a:gd name="T14" fmla="*/ 0 w 220"/>
                  <a:gd name="T15" fmla="*/ 122 h 221"/>
                  <a:gd name="T16" fmla="*/ 0 w 220"/>
                  <a:gd name="T17" fmla="*/ 100 h 221"/>
                  <a:gd name="T18" fmla="*/ 4 w 220"/>
                  <a:gd name="T19" fmla="*/ 78 h 221"/>
                  <a:gd name="T20" fmla="*/ 13 w 220"/>
                  <a:gd name="T21" fmla="*/ 58 h 221"/>
                  <a:gd name="T22" fmla="*/ 24 w 220"/>
                  <a:gd name="T23" fmla="*/ 40 h 221"/>
                  <a:gd name="T24" fmla="*/ 40 w 220"/>
                  <a:gd name="T25" fmla="*/ 26 h 221"/>
                  <a:gd name="T26" fmla="*/ 58 w 220"/>
                  <a:gd name="T27" fmla="*/ 13 h 221"/>
                  <a:gd name="T28" fmla="*/ 77 w 220"/>
                  <a:gd name="T29" fmla="*/ 6 h 221"/>
                  <a:gd name="T30" fmla="*/ 98 w 220"/>
                  <a:gd name="T31" fmla="*/ 1 h 221"/>
                  <a:gd name="T32" fmla="*/ 122 w 220"/>
                  <a:gd name="T33" fmla="*/ 1 h 221"/>
                  <a:gd name="T34" fmla="*/ 143 w 220"/>
                  <a:gd name="T35" fmla="*/ 6 h 221"/>
                  <a:gd name="T36" fmla="*/ 162 w 220"/>
                  <a:gd name="T37" fmla="*/ 13 h 221"/>
                  <a:gd name="T38" fmla="*/ 180 w 220"/>
                  <a:gd name="T39" fmla="*/ 26 h 221"/>
                  <a:gd name="T40" fmla="*/ 196 w 220"/>
                  <a:gd name="T41" fmla="*/ 40 h 221"/>
                  <a:gd name="T42" fmla="*/ 207 w 220"/>
                  <a:gd name="T43" fmla="*/ 58 h 221"/>
                  <a:gd name="T44" fmla="*/ 216 w 220"/>
                  <a:gd name="T45" fmla="*/ 78 h 221"/>
                  <a:gd name="T46" fmla="*/ 220 w 220"/>
                  <a:gd name="T47" fmla="*/ 100 h 221"/>
                  <a:gd name="T48" fmla="*/ 220 w 220"/>
                  <a:gd name="T49" fmla="*/ 122 h 221"/>
                  <a:gd name="T50" fmla="*/ 216 w 220"/>
                  <a:gd name="T51" fmla="*/ 143 h 221"/>
                  <a:gd name="T52" fmla="*/ 207 w 220"/>
                  <a:gd name="T53" fmla="*/ 164 h 221"/>
                  <a:gd name="T54" fmla="*/ 196 w 220"/>
                  <a:gd name="T55" fmla="*/ 182 h 221"/>
                  <a:gd name="T56" fmla="*/ 180 w 220"/>
                  <a:gd name="T57" fmla="*/ 196 h 221"/>
                  <a:gd name="T58" fmla="*/ 162 w 220"/>
                  <a:gd name="T59" fmla="*/ 208 h 221"/>
                  <a:gd name="T60" fmla="*/ 143 w 220"/>
                  <a:gd name="T61" fmla="*/ 216 h 221"/>
                  <a:gd name="T62" fmla="*/ 122 w 220"/>
                  <a:gd name="T63" fmla="*/ 221 h 221"/>
                  <a:gd name="T64" fmla="*/ 109 w 220"/>
                  <a:gd name="T65" fmla="*/ 54 h 221"/>
                  <a:gd name="T66" fmla="*/ 98 w 220"/>
                  <a:gd name="T67" fmla="*/ 55 h 221"/>
                  <a:gd name="T68" fmla="*/ 88 w 220"/>
                  <a:gd name="T69" fmla="*/ 58 h 221"/>
                  <a:gd name="T70" fmla="*/ 69 w 220"/>
                  <a:gd name="T71" fmla="*/ 71 h 221"/>
                  <a:gd name="T72" fmla="*/ 57 w 220"/>
                  <a:gd name="T73" fmla="*/ 89 h 221"/>
                  <a:gd name="T74" fmla="*/ 53 w 220"/>
                  <a:gd name="T75" fmla="*/ 100 h 221"/>
                  <a:gd name="T76" fmla="*/ 52 w 220"/>
                  <a:gd name="T77" fmla="*/ 111 h 221"/>
                  <a:gd name="T78" fmla="*/ 53 w 220"/>
                  <a:gd name="T79" fmla="*/ 122 h 221"/>
                  <a:gd name="T80" fmla="*/ 57 w 220"/>
                  <a:gd name="T81" fmla="*/ 133 h 221"/>
                  <a:gd name="T82" fmla="*/ 69 w 220"/>
                  <a:gd name="T83" fmla="*/ 151 h 221"/>
                  <a:gd name="T84" fmla="*/ 88 w 220"/>
                  <a:gd name="T85" fmla="*/ 164 h 221"/>
                  <a:gd name="T86" fmla="*/ 98 w 220"/>
                  <a:gd name="T87" fmla="*/ 167 h 221"/>
                  <a:gd name="T88" fmla="*/ 109 w 220"/>
                  <a:gd name="T89" fmla="*/ 168 h 221"/>
                  <a:gd name="T90" fmla="*/ 122 w 220"/>
                  <a:gd name="T91" fmla="*/ 167 h 221"/>
                  <a:gd name="T92" fmla="*/ 132 w 220"/>
                  <a:gd name="T93" fmla="*/ 164 h 221"/>
                  <a:gd name="T94" fmla="*/ 151 w 220"/>
                  <a:gd name="T95" fmla="*/ 151 h 221"/>
                  <a:gd name="T96" fmla="*/ 163 w 220"/>
                  <a:gd name="T97" fmla="*/ 133 h 221"/>
                  <a:gd name="T98" fmla="*/ 167 w 220"/>
                  <a:gd name="T99" fmla="*/ 122 h 221"/>
                  <a:gd name="T100" fmla="*/ 168 w 220"/>
                  <a:gd name="T101" fmla="*/ 111 h 221"/>
                  <a:gd name="T102" fmla="*/ 167 w 220"/>
                  <a:gd name="T103" fmla="*/ 100 h 221"/>
                  <a:gd name="T104" fmla="*/ 163 w 220"/>
                  <a:gd name="T105" fmla="*/ 89 h 221"/>
                  <a:gd name="T106" fmla="*/ 151 w 220"/>
                  <a:gd name="T107" fmla="*/ 71 h 221"/>
                  <a:gd name="T108" fmla="*/ 132 w 220"/>
                  <a:gd name="T109" fmla="*/ 58 h 221"/>
                  <a:gd name="T110" fmla="*/ 122 w 220"/>
                  <a:gd name="T111" fmla="*/ 55 h 221"/>
                  <a:gd name="T112" fmla="*/ 109 w 220"/>
                  <a:gd name="T113" fmla="*/ 5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0" h="221">
                    <a:moveTo>
                      <a:pt x="109" y="221"/>
                    </a:moveTo>
                    <a:lnTo>
                      <a:pt x="98" y="221"/>
                    </a:lnTo>
                    <a:lnTo>
                      <a:pt x="88" y="219"/>
                    </a:lnTo>
                    <a:lnTo>
                      <a:pt x="77" y="216"/>
                    </a:lnTo>
                    <a:lnTo>
                      <a:pt x="67" y="213"/>
                    </a:lnTo>
                    <a:lnTo>
                      <a:pt x="58" y="208"/>
                    </a:lnTo>
                    <a:lnTo>
                      <a:pt x="48" y="203"/>
                    </a:lnTo>
                    <a:lnTo>
                      <a:pt x="40" y="196"/>
                    </a:lnTo>
                    <a:lnTo>
                      <a:pt x="32" y="189"/>
                    </a:lnTo>
                    <a:lnTo>
                      <a:pt x="24" y="182"/>
                    </a:lnTo>
                    <a:lnTo>
                      <a:pt x="19" y="173"/>
                    </a:lnTo>
                    <a:lnTo>
                      <a:pt x="13" y="164"/>
                    </a:lnTo>
                    <a:lnTo>
                      <a:pt x="9" y="154"/>
                    </a:lnTo>
                    <a:lnTo>
                      <a:pt x="4" y="143"/>
                    </a:lnTo>
                    <a:lnTo>
                      <a:pt x="2" y="133"/>
                    </a:lnTo>
                    <a:lnTo>
                      <a:pt x="0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2" y="89"/>
                    </a:lnTo>
                    <a:lnTo>
                      <a:pt x="4" y="78"/>
                    </a:lnTo>
                    <a:lnTo>
                      <a:pt x="9" y="68"/>
                    </a:lnTo>
                    <a:lnTo>
                      <a:pt x="13" y="58"/>
                    </a:lnTo>
                    <a:lnTo>
                      <a:pt x="19" y="49"/>
                    </a:lnTo>
                    <a:lnTo>
                      <a:pt x="24" y="40"/>
                    </a:lnTo>
                    <a:lnTo>
                      <a:pt x="32" y="32"/>
                    </a:lnTo>
                    <a:lnTo>
                      <a:pt x="40" y="26"/>
                    </a:lnTo>
                    <a:lnTo>
                      <a:pt x="48" y="19"/>
                    </a:lnTo>
                    <a:lnTo>
                      <a:pt x="58" y="13"/>
                    </a:lnTo>
                    <a:lnTo>
                      <a:pt x="67" y="9"/>
                    </a:lnTo>
                    <a:lnTo>
                      <a:pt x="77" y="6"/>
                    </a:lnTo>
                    <a:lnTo>
                      <a:pt x="88" y="2"/>
                    </a:lnTo>
                    <a:lnTo>
                      <a:pt x="98" y="1"/>
                    </a:lnTo>
                    <a:lnTo>
                      <a:pt x="109" y="0"/>
                    </a:lnTo>
                    <a:lnTo>
                      <a:pt x="122" y="1"/>
                    </a:lnTo>
                    <a:lnTo>
                      <a:pt x="132" y="2"/>
                    </a:lnTo>
                    <a:lnTo>
                      <a:pt x="143" y="6"/>
                    </a:lnTo>
                    <a:lnTo>
                      <a:pt x="153" y="9"/>
                    </a:lnTo>
                    <a:lnTo>
                      <a:pt x="162" y="13"/>
                    </a:lnTo>
                    <a:lnTo>
                      <a:pt x="172" y="19"/>
                    </a:lnTo>
                    <a:lnTo>
                      <a:pt x="180" y="26"/>
                    </a:lnTo>
                    <a:lnTo>
                      <a:pt x="188" y="32"/>
                    </a:lnTo>
                    <a:lnTo>
                      <a:pt x="196" y="40"/>
                    </a:lnTo>
                    <a:lnTo>
                      <a:pt x="201" y="49"/>
                    </a:lnTo>
                    <a:lnTo>
                      <a:pt x="207" y="58"/>
                    </a:lnTo>
                    <a:lnTo>
                      <a:pt x="211" y="68"/>
                    </a:lnTo>
                    <a:lnTo>
                      <a:pt x="216" y="78"/>
                    </a:lnTo>
                    <a:lnTo>
                      <a:pt x="218" y="89"/>
                    </a:lnTo>
                    <a:lnTo>
                      <a:pt x="220" y="100"/>
                    </a:lnTo>
                    <a:lnTo>
                      <a:pt x="220" y="111"/>
                    </a:lnTo>
                    <a:lnTo>
                      <a:pt x="220" y="122"/>
                    </a:lnTo>
                    <a:lnTo>
                      <a:pt x="218" y="133"/>
                    </a:lnTo>
                    <a:lnTo>
                      <a:pt x="216" y="143"/>
                    </a:lnTo>
                    <a:lnTo>
                      <a:pt x="211" y="154"/>
                    </a:lnTo>
                    <a:lnTo>
                      <a:pt x="207" y="164"/>
                    </a:lnTo>
                    <a:lnTo>
                      <a:pt x="201" y="173"/>
                    </a:lnTo>
                    <a:lnTo>
                      <a:pt x="196" y="182"/>
                    </a:lnTo>
                    <a:lnTo>
                      <a:pt x="188" y="189"/>
                    </a:lnTo>
                    <a:lnTo>
                      <a:pt x="180" y="196"/>
                    </a:lnTo>
                    <a:lnTo>
                      <a:pt x="172" y="203"/>
                    </a:lnTo>
                    <a:lnTo>
                      <a:pt x="162" y="208"/>
                    </a:lnTo>
                    <a:lnTo>
                      <a:pt x="153" y="213"/>
                    </a:lnTo>
                    <a:lnTo>
                      <a:pt x="143" y="216"/>
                    </a:lnTo>
                    <a:lnTo>
                      <a:pt x="132" y="219"/>
                    </a:lnTo>
                    <a:lnTo>
                      <a:pt x="122" y="221"/>
                    </a:lnTo>
                    <a:lnTo>
                      <a:pt x="109" y="221"/>
                    </a:lnTo>
                    <a:close/>
                    <a:moveTo>
                      <a:pt x="109" y="54"/>
                    </a:moveTo>
                    <a:lnTo>
                      <a:pt x="104" y="54"/>
                    </a:lnTo>
                    <a:lnTo>
                      <a:pt x="98" y="55"/>
                    </a:lnTo>
                    <a:lnTo>
                      <a:pt x="93" y="56"/>
                    </a:lnTo>
                    <a:lnTo>
                      <a:pt x="88" y="58"/>
                    </a:lnTo>
                    <a:lnTo>
                      <a:pt x="78" y="63"/>
                    </a:lnTo>
                    <a:lnTo>
                      <a:pt x="69" y="71"/>
                    </a:lnTo>
                    <a:lnTo>
                      <a:pt x="62" y="78"/>
                    </a:lnTo>
                    <a:lnTo>
                      <a:pt x="57" y="89"/>
                    </a:lnTo>
                    <a:lnTo>
                      <a:pt x="56" y="94"/>
                    </a:lnTo>
                    <a:lnTo>
                      <a:pt x="53" y="100"/>
                    </a:lnTo>
                    <a:lnTo>
                      <a:pt x="53" y="105"/>
                    </a:lnTo>
                    <a:lnTo>
                      <a:pt x="52" y="111"/>
                    </a:lnTo>
                    <a:lnTo>
                      <a:pt x="53" y="117"/>
                    </a:lnTo>
                    <a:lnTo>
                      <a:pt x="53" y="122"/>
                    </a:lnTo>
                    <a:lnTo>
                      <a:pt x="56" y="128"/>
                    </a:lnTo>
                    <a:lnTo>
                      <a:pt x="57" y="133"/>
                    </a:lnTo>
                    <a:lnTo>
                      <a:pt x="62" y="143"/>
                    </a:lnTo>
                    <a:lnTo>
                      <a:pt x="69" y="151"/>
                    </a:lnTo>
                    <a:lnTo>
                      <a:pt x="78" y="158"/>
                    </a:lnTo>
                    <a:lnTo>
                      <a:pt x="88" y="164"/>
                    </a:lnTo>
                    <a:lnTo>
                      <a:pt x="93" y="166"/>
                    </a:lnTo>
                    <a:lnTo>
                      <a:pt x="98" y="167"/>
                    </a:lnTo>
                    <a:lnTo>
                      <a:pt x="104" y="168"/>
                    </a:lnTo>
                    <a:lnTo>
                      <a:pt x="109" y="168"/>
                    </a:lnTo>
                    <a:lnTo>
                      <a:pt x="116" y="168"/>
                    </a:lnTo>
                    <a:lnTo>
                      <a:pt x="122" y="167"/>
                    </a:lnTo>
                    <a:lnTo>
                      <a:pt x="127" y="166"/>
                    </a:lnTo>
                    <a:lnTo>
                      <a:pt x="132" y="164"/>
                    </a:lnTo>
                    <a:lnTo>
                      <a:pt x="142" y="158"/>
                    </a:lnTo>
                    <a:lnTo>
                      <a:pt x="151" y="151"/>
                    </a:lnTo>
                    <a:lnTo>
                      <a:pt x="158" y="143"/>
                    </a:lnTo>
                    <a:lnTo>
                      <a:pt x="163" y="133"/>
                    </a:lnTo>
                    <a:lnTo>
                      <a:pt x="164" y="128"/>
                    </a:lnTo>
                    <a:lnTo>
                      <a:pt x="167" y="122"/>
                    </a:lnTo>
                    <a:lnTo>
                      <a:pt x="167" y="117"/>
                    </a:lnTo>
                    <a:lnTo>
                      <a:pt x="168" y="111"/>
                    </a:lnTo>
                    <a:lnTo>
                      <a:pt x="167" y="105"/>
                    </a:lnTo>
                    <a:lnTo>
                      <a:pt x="167" y="100"/>
                    </a:lnTo>
                    <a:lnTo>
                      <a:pt x="164" y="94"/>
                    </a:lnTo>
                    <a:lnTo>
                      <a:pt x="163" y="89"/>
                    </a:lnTo>
                    <a:lnTo>
                      <a:pt x="158" y="78"/>
                    </a:lnTo>
                    <a:lnTo>
                      <a:pt x="151" y="71"/>
                    </a:lnTo>
                    <a:lnTo>
                      <a:pt x="142" y="63"/>
                    </a:lnTo>
                    <a:lnTo>
                      <a:pt x="132" y="58"/>
                    </a:lnTo>
                    <a:lnTo>
                      <a:pt x="127" y="56"/>
                    </a:lnTo>
                    <a:lnTo>
                      <a:pt x="122" y="55"/>
                    </a:lnTo>
                    <a:lnTo>
                      <a:pt x="116" y="54"/>
                    </a:lnTo>
                    <a:lnTo>
                      <a:pt x="109" y="54"/>
                    </a:lnTo>
                    <a:close/>
                  </a:path>
                </a:pathLst>
              </a:custGeom>
              <a:solidFill>
                <a:srgbClr val="408FCD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sz="1600"/>
              </a:p>
            </p:txBody>
          </p:sp>
        </p:grp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19294" y="1563710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endParaRPr lang="en-US" altLang="en-US" sz="1600">
                <a:solidFill>
                  <a:srgbClr val="4D4E5C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81142" y="1571646"/>
              <a:ext cx="1768485" cy="707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kern="0" dirty="0">
                  <a:solidFill>
                    <a:srgbClr val="FF9900"/>
                  </a:solidFill>
                  <a:sym typeface="Monotype Sorts" pitchFamily="2" charset="2"/>
                </a:rPr>
                <a:t>1,300+</a:t>
              </a:r>
              <a:endParaRPr lang="en-US" sz="4000" dirty="0">
                <a:solidFill>
                  <a:srgbClr val="FF9900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9774" y="2218539"/>
              <a:ext cx="3787020" cy="58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rgbClr val="4D4E5C"/>
                  </a:solidFill>
                </a:rPr>
                <a:t> Agile implementation of certification</a:t>
              </a:r>
              <a:endParaRPr lang="en-US" altLang="zh-CN" sz="1600" dirty="0">
                <a:solidFill>
                  <a:srgbClr val="4D4E5C"/>
                </a:solidFill>
              </a:endParaRPr>
            </a:p>
            <a:p>
              <a:r>
                <a:rPr lang="zh-CN" altLang="en-US" sz="1600" dirty="0">
                  <a:solidFill>
                    <a:srgbClr val="4D4E5C"/>
                  </a:solidFill>
                </a:rPr>
                <a:t> Professional staff</a:t>
              </a:r>
              <a:endParaRPr lang="en-US" altLang="en-US" sz="1600" dirty="0">
                <a:solidFill>
                  <a:srgbClr val="4D4E5C"/>
                </a:solidFill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603858" y="2281238"/>
            <a:ext cx="2955925" cy="23812"/>
          </a:xfrm>
          <a:prstGeom prst="line">
            <a:avLst/>
          </a:prstGeom>
          <a:ln w="12700">
            <a:solidFill>
              <a:srgbClr val="85858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 bwMode="auto">
          <a:xfrm>
            <a:off x="1562708" y="3830638"/>
            <a:ext cx="2100263" cy="1523786"/>
            <a:chOff x="1851099" y="5339929"/>
            <a:chExt cx="2101430" cy="1522717"/>
          </a:xfrm>
        </p:grpSpPr>
        <p:sp>
          <p:nvSpPr>
            <p:cNvPr id="23" name="Rectangle 22"/>
            <p:cNvSpPr/>
            <p:nvPr/>
          </p:nvSpPr>
          <p:spPr>
            <a:xfrm>
              <a:off x="1889220" y="5339929"/>
              <a:ext cx="673956" cy="338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 Over</a:t>
              </a:r>
              <a:endParaRPr lang="en-US" sz="1600" dirty="0">
                <a:solidFill>
                  <a:srgbClr val="4D4E5C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1099" y="5485877"/>
              <a:ext cx="1405332" cy="7073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kern="0" dirty="0">
                  <a:solidFill>
                    <a:srgbClr val="408FCD"/>
                  </a:solidFill>
                  <a:sym typeface="Monotype Sorts" pitchFamily="2" charset="2"/>
                </a:rPr>
                <a:t>3,800</a:t>
              </a:r>
              <a:endParaRPr lang="en-US" sz="4000" dirty="0">
                <a:solidFill>
                  <a:srgbClr val="408FCD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919679" y="6179861"/>
              <a:ext cx="2032850" cy="682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>
                  <a:solidFill>
                    <a:srgbClr val="4D4E5C"/>
                  </a:solidFill>
                </a:rPr>
                <a:t> Professional agile practitioners worldwide</a:t>
              </a:r>
              <a:endParaRPr lang="en-US" altLang="en-US" sz="1600">
                <a:solidFill>
                  <a:srgbClr val="4D4E5C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7498593" y="2851152"/>
            <a:ext cx="2962275" cy="1130717"/>
            <a:chOff x="1463691" y="3305606"/>
            <a:chExt cx="2963450" cy="1129447"/>
          </a:xfrm>
        </p:grpSpPr>
        <p:sp>
          <p:nvSpPr>
            <p:cNvPr id="27" name="Rectangle 26"/>
            <p:cNvSpPr/>
            <p:nvPr/>
          </p:nvSpPr>
          <p:spPr>
            <a:xfrm>
              <a:off x="1501806" y="3305606"/>
              <a:ext cx="2925335" cy="4857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Established a professional Agile Academy</a:t>
              </a:r>
              <a:endParaRPr lang="en-US" sz="1600" dirty="0">
                <a:solidFill>
                  <a:srgbClr val="4D4E5C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63691" y="3560907"/>
              <a:ext cx="470086" cy="707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kern="0" dirty="0">
                  <a:solidFill>
                    <a:srgbClr val="FF9900"/>
                  </a:solidFill>
                  <a:sym typeface="Monotype Sorts" pitchFamily="2" charset="2"/>
                </a:rPr>
                <a:t>7</a:t>
              </a:r>
              <a:endParaRPr lang="en-US" sz="4000" dirty="0">
                <a:solidFill>
                  <a:srgbClr val="FF99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31980" y="4096879"/>
              <a:ext cx="1714611" cy="338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 Training courses</a:t>
              </a:r>
              <a:endParaRPr lang="en-US" sz="1600" dirty="0">
                <a:solidFill>
                  <a:srgbClr val="4D4E5C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826189" y="3760199"/>
              <a:ext cx="23953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>
                  <a:solidFill>
                    <a:srgbClr val="4D4E5C"/>
                  </a:solidFill>
                </a:rPr>
                <a:t> Role-based</a:t>
              </a:r>
              <a:endParaRPr lang="en-US" altLang="en-US" sz="1600">
                <a:solidFill>
                  <a:srgbClr val="4D4E5C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713651" y="986425"/>
            <a:ext cx="673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rgbClr val="4D4E5C"/>
                </a:solidFill>
                <a:sym typeface="Monotype Sorts" pitchFamily="2" charset="2"/>
              </a:rPr>
              <a:t> Over</a:t>
            </a:r>
            <a:endParaRPr lang="en-US" sz="1600" dirty="0">
              <a:solidFill>
                <a:srgbClr val="4D4E5C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8582" y="1227139"/>
            <a:ext cx="755650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kern="0" dirty="0">
                <a:solidFill>
                  <a:schemeClr val="accent3"/>
                </a:solidFill>
                <a:sym typeface="Monotype Sorts" pitchFamily="2" charset="2"/>
              </a:rPr>
              <a:t>10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01626" y="1917933"/>
            <a:ext cx="3219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rgbClr val="4D4E5C"/>
                </a:solidFill>
                <a:sym typeface="Monotype Sorts" pitchFamily="2" charset="2"/>
              </a:rPr>
              <a:t> Agile implementation experience</a:t>
            </a:r>
            <a:endParaRPr lang="en-US" sz="1600" dirty="0">
              <a:solidFill>
                <a:srgbClr val="4D4E5C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3120" y="1435100"/>
            <a:ext cx="638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rgbClr val="4D4E5C"/>
                </a:solidFill>
                <a:sym typeface="Monotype Sorts" pitchFamily="2" charset="2"/>
              </a:rPr>
              <a:t> Year</a:t>
            </a:r>
            <a:endParaRPr lang="en-US" sz="1600" dirty="0">
              <a:solidFill>
                <a:srgbClr val="4D4E5C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96979" y="1147764"/>
            <a:ext cx="3582988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rgbClr val="4D4E5C"/>
                </a:solidFill>
                <a:sym typeface="Monotype Sorts" pitchFamily="2" charset="2"/>
              </a:rPr>
              <a:t> Satisfactory</a:t>
            </a:r>
            <a:endParaRPr lang="en-US" sz="1600" dirty="0">
              <a:solidFill>
                <a:srgbClr val="4D4E5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350891" y="1427848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rgbClr val="FF3300"/>
                </a:solidFill>
                <a:sym typeface="Monotype Sorts" pitchFamily="2" charset="2"/>
              </a:rPr>
              <a:t>Suite or custom </a:t>
            </a:r>
            <a:endParaRPr lang="en-US" altLang="zh-CN" sz="1400" kern="0" dirty="0">
              <a:solidFill>
                <a:srgbClr val="FF3300"/>
              </a:solidFill>
              <a:sym typeface="Monotype Sorts" pitchFamily="2" charset="2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rgbClr val="FF3300"/>
                </a:solidFill>
                <a:sym typeface="Monotype Sorts" pitchFamily="2" charset="2"/>
              </a:rPr>
              <a:t>development software</a:t>
            </a:r>
            <a:endParaRPr lang="en-US" sz="1400" dirty="0">
              <a:solidFill>
                <a:srgbClr val="FF33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 bwMode="auto">
          <a:xfrm>
            <a:off x="1540484" y="5203824"/>
            <a:ext cx="1627369" cy="933834"/>
            <a:chOff x="1846415" y="5486107"/>
            <a:chExt cx="1627977" cy="848305"/>
          </a:xfrm>
        </p:grpSpPr>
        <p:sp>
          <p:nvSpPr>
            <p:cNvPr id="38" name="Rectangle 37"/>
            <p:cNvSpPr/>
            <p:nvPr/>
          </p:nvSpPr>
          <p:spPr>
            <a:xfrm>
              <a:off x="1851180" y="5486107"/>
              <a:ext cx="1368194" cy="6430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kern="0" dirty="0">
                  <a:solidFill>
                    <a:srgbClr val="FF9900"/>
                  </a:solidFill>
                  <a:sym typeface="Monotype Sorts" pitchFamily="2" charset="2"/>
                </a:rPr>
                <a:t>600+</a:t>
              </a:r>
              <a:endParaRPr lang="en-US" sz="4000" dirty="0">
                <a:solidFill>
                  <a:srgbClr val="FF99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46415" y="6071600"/>
              <a:ext cx="1627977" cy="2628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 Customer team</a:t>
              </a:r>
              <a:endParaRPr lang="en-US" sz="1600" dirty="0">
                <a:solidFill>
                  <a:srgbClr val="4D4E5C"/>
                </a:solidFill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603858" y="3663951"/>
            <a:ext cx="2955925" cy="23813"/>
          </a:xfrm>
          <a:prstGeom prst="line">
            <a:avLst/>
          </a:prstGeom>
          <a:ln w="12700">
            <a:solidFill>
              <a:srgbClr val="85858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3858" y="5230813"/>
            <a:ext cx="2955925" cy="25400"/>
          </a:xfrm>
          <a:prstGeom prst="line">
            <a:avLst/>
          </a:prstGeom>
          <a:ln w="12700">
            <a:solidFill>
              <a:srgbClr val="85858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96979" y="1989139"/>
            <a:ext cx="3582988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srgbClr val="4D4E5C"/>
                </a:solidFill>
                <a:sym typeface="Monotype Sorts" pitchFamily="2" charset="2"/>
              </a:rPr>
              <a:t>Large or distributed application environments</a:t>
            </a:r>
            <a:endParaRPr lang="en-US" sz="1600" dirty="0">
              <a:solidFill>
                <a:srgbClr val="4D4E5C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 bwMode="auto">
          <a:xfrm>
            <a:off x="6296855" y="2605089"/>
            <a:ext cx="4244975" cy="1697037"/>
            <a:chOff x="4622909" y="2874497"/>
            <a:chExt cx="2969314" cy="1695979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622909" y="2874497"/>
              <a:ext cx="2957100" cy="25384"/>
            </a:xfrm>
            <a:prstGeom prst="line">
              <a:avLst/>
            </a:prstGeom>
            <a:ln w="12700">
              <a:solidFill>
                <a:srgbClr val="85858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635124" y="4545092"/>
              <a:ext cx="2957099" cy="25384"/>
            </a:xfrm>
            <a:prstGeom prst="line">
              <a:avLst/>
            </a:prstGeom>
            <a:ln w="12700">
              <a:solidFill>
                <a:srgbClr val="85858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 bwMode="auto">
          <a:xfrm>
            <a:off x="7436677" y="4365625"/>
            <a:ext cx="2115649" cy="1195250"/>
            <a:chOff x="5764230" y="5105827"/>
            <a:chExt cx="2115198" cy="1196090"/>
          </a:xfrm>
        </p:grpSpPr>
        <p:grpSp>
          <p:nvGrpSpPr>
            <p:cNvPr id="47" name="Group 46"/>
            <p:cNvGrpSpPr/>
            <p:nvPr/>
          </p:nvGrpSpPr>
          <p:grpSpPr bwMode="auto">
            <a:xfrm>
              <a:off x="5764230" y="5593533"/>
              <a:ext cx="1806104" cy="708384"/>
              <a:chOff x="1485463" y="3831599"/>
              <a:chExt cx="1806104" cy="70838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485463" y="3831599"/>
                <a:ext cx="1090131" cy="70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4000" kern="0" dirty="0">
                    <a:solidFill>
                      <a:srgbClr val="408FCD"/>
                    </a:solidFill>
                    <a:sym typeface="Monotype Sorts" pitchFamily="2" charset="2"/>
                  </a:rPr>
                  <a:t>30+</a:t>
                </a:r>
                <a:endParaRPr lang="en-US" sz="4000" dirty="0">
                  <a:solidFill>
                    <a:srgbClr val="408FCD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430617" y="4013495"/>
                <a:ext cx="860950" cy="3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kern="0" dirty="0">
                    <a:solidFill>
                      <a:srgbClr val="4D4E5C"/>
                    </a:solidFill>
                    <a:sym typeface="Monotype Sorts" pitchFamily="2" charset="2"/>
                  </a:rPr>
                  <a:t> People</a:t>
                </a:r>
                <a:endParaRPr lang="en-US" sz="1600" dirty="0">
                  <a:solidFill>
                    <a:srgbClr val="4D4E5C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5829304" y="5105827"/>
              <a:ext cx="2050124" cy="5851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 Average Agile Team</a:t>
              </a:r>
              <a:endParaRPr lang="en-US" altLang="zh-CN" sz="1600" kern="0" dirty="0">
                <a:solidFill>
                  <a:srgbClr val="4D4E5C"/>
                </a:solidFill>
                <a:sym typeface="Monotype Sorts" pitchFamily="2" charset="2"/>
              </a:endParaRPr>
            </a:p>
            <a:p>
              <a:pPr>
                <a:defRPr/>
              </a:pPr>
              <a:r>
                <a:rPr lang="zh-CN" altLang="en-US" sz="1600" kern="0" dirty="0">
                  <a:solidFill>
                    <a:srgbClr val="4D4E5C"/>
                  </a:solidFill>
                  <a:sym typeface="Monotype Sorts" pitchFamily="2" charset="2"/>
                </a:rPr>
                <a:t> Scale achieved</a:t>
              </a:r>
              <a:endParaRPr lang="en-US" sz="1600" dirty="0">
                <a:solidFill>
                  <a:srgbClr val="4D4E5C"/>
                </a:solidFill>
              </a:endParaRPr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061" y="4039110"/>
            <a:ext cx="796692" cy="72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10" y="4690167"/>
            <a:ext cx="1211951" cy="77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314265" y="1590602"/>
            <a:ext cx="814175" cy="813321"/>
            <a:chOff x="496888" y="1695148"/>
            <a:chExt cx="883908" cy="838617"/>
          </a:xfrm>
          <a:solidFill>
            <a:srgbClr val="7F7F7F"/>
          </a:solidFill>
        </p:grpSpPr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801508" y="1695148"/>
              <a:ext cx="579288" cy="706396"/>
            </a:xfrm>
            <a:custGeom>
              <a:avLst/>
              <a:gdLst>
                <a:gd name="T0" fmla="*/ 276 w 671"/>
                <a:gd name="T1" fmla="*/ 238 h 819"/>
                <a:gd name="T2" fmla="*/ 276 w 671"/>
                <a:gd name="T3" fmla="*/ 200 h 819"/>
                <a:gd name="T4" fmla="*/ 238 w 671"/>
                <a:gd name="T5" fmla="*/ 200 h 819"/>
                <a:gd name="T6" fmla="*/ 238 w 671"/>
                <a:gd name="T7" fmla="*/ 238 h 819"/>
                <a:gd name="T8" fmla="*/ 414 w 671"/>
                <a:gd name="T9" fmla="*/ 651 h 819"/>
                <a:gd name="T10" fmla="*/ 402 w 671"/>
                <a:gd name="T11" fmla="*/ 603 h 819"/>
                <a:gd name="T12" fmla="*/ 377 w 671"/>
                <a:gd name="T13" fmla="*/ 646 h 819"/>
                <a:gd name="T14" fmla="*/ 452 w 671"/>
                <a:gd name="T15" fmla="*/ 668 h 819"/>
                <a:gd name="T16" fmla="*/ 382 w 671"/>
                <a:gd name="T17" fmla="*/ 694 h 819"/>
                <a:gd name="T18" fmla="*/ 351 w 671"/>
                <a:gd name="T19" fmla="*/ 677 h 819"/>
                <a:gd name="T20" fmla="*/ 289 w 671"/>
                <a:gd name="T21" fmla="*/ 627 h 819"/>
                <a:gd name="T22" fmla="*/ 154 w 671"/>
                <a:gd name="T23" fmla="*/ 431 h 819"/>
                <a:gd name="T24" fmla="*/ 239 w 671"/>
                <a:gd name="T25" fmla="*/ 396 h 819"/>
                <a:gd name="T26" fmla="*/ 210 w 671"/>
                <a:gd name="T27" fmla="*/ 266 h 819"/>
                <a:gd name="T28" fmla="*/ 178 w 671"/>
                <a:gd name="T29" fmla="*/ 230 h 819"/>
                <a:gd name="T30" fmla="*/ 210 w 671"/>
                <a:gd name="T31" fmla="*/ 172 h 819"/>
                <a:gd name="T32" fmla="*/ 210 w 671"/>
                <a:gd name="T33" fmla="*/ 172 h 819"/>
                <a:gd name="T34" fmla="*/ 149 w 671"/>
                <a:gd name="T35" fmla="*/ 172 h 819"/>
                <a:gd name="T36" fmla="*/ 203 w 671"/>
                <a:gd name="T37" fmla="*/ 48 h 819"/>
                <a:gd name="T38" fmla="*/ 0 w 671"/>
                <a:gd name="T39" fmla="*/ 89 h 819"/>
                <a:gd name="T40" fmla="*/ 671 w 671"/>
                <a:gd name="T41" fmla="*/ 414 h 819"/>
                <a:gd name="T42" fmla="*/ 336 w 671"/>
                <a:gd name="T43" fmla="*/ 775 h 819"/>
                <a:gd name="T44" fmla="*/ 340 w 671"/>
                <a:gd name="T45" fmla="*/ 598 h 819"/>
                <a:gd name="T46" fmla="*/ 426 w 671"/>
                <a:gd name="T47" fmla="*/ 477 h 819"/>
                <a:gd name="T48" fmla="*/ 401 w 671"/>
                <a:gd name="T49" fmla="*/ 461 h 819"/>
                <a:gd name="T50" fmla="*/ 274 w 671"/>
                <a:gd name="T51" fmla="*/ 592 h 819"/>
                <a:gd name="T52" fmla="*/ 451 w 671"/>
                <a:gd name="T53" fmla="*/ 590 h 819"/>
                <a:gd name="T54" fmla="*/ 626 w 671"/>
                <a:gd name="T55" fmla="*/ 431 h 819"/>
                <a:gd name="T56" fmla="*/ 461 w 671"/>
                <a:gd name="T57" fmla="*/ 479 h 819"/>
                <a:gd name="T58" fmla="*/ 467 w 671"/>
                <a:gd name="T59" fmla="*/ 433 h 819"/>
                <a:gd name="T60" fmla="*/ 466 w 671"/>
                <a:gd name="T61" fmla="*/ 394 h 819"/>
                <a:gd name="T62" fmla="*/ 421 w 671"/>
                <a:gd name="T63" fmla="*/ 414 h 819"/>
                <a:gd name="T64" fmla="*/ 448 w 671"/>
                <a:gd name="T65" fmla="*/ 441 h 819"/>
                <a:gd name="T66" fmla="*/ 426 w 671"/>
                <a:gd name="T67" fmla="*/ 351 h 819"/>
                <a:gd name="T68" fmla="*/ 304 w 671"/>
                <a:gd name="T69" fmla="*/ 266 h 819"/>
                <a:gd name="T70" fmla="*/ 304 w 671"/>
                <a:gd name="T71" fmla="*/ 266 h 819"/>
                <a:gd name="T72" fmla="*/ 384 w 671"/>
                <a:gd name="T73" fmla="*/ 396 h 819"/>
                <a:gd name="T74" fmla="*/ 495 w 671"/>
                <a:gd name="T75" fmla="*/ 367 h 819"/>
                <a:gd name="T76" fmla="*/ 526 w 671"/>
                <a:gd name="T77" fmla="*/ 160 h 819"/>
                <a:gd name="T78" fmla="*/ 320 w 671"/>
                <a:gd name="T79" fmla="*/ 197 h 819"/>
                <a:gd name="T80" fmla="*/ 274 w 671"/>
                <a:gd name="T81" fmla="*/ 155 h 819"/>
                <a:gd name="T82" fmla="*/ 320 w 671"/>
                <a:gd name="T83" fmla="*/ 197 h 819"/>
                <a:gd name="T84" fmla="*/ 311 w 671"/>
                <a:gd name="T85" fmla="*/ 48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1" h="819">
                  <a:moveTo>
                    <a:pt x="257" y="246"/>
                  </a:moveTo>
                  <a:cubicBezTo>
                    <a:pt x="264" y="246"/>
                    <a:pt x="271" y="243"/>
                    <a:pt x="276" y="238"/>
                  </a:cubicBezTo>
                  <a:cubicBezTo>
                    <a:pt x="276" y="238"/>
                    <a:pt x="276" y="238"/>
                    <a:pt x="276" y="238"/>
                  </a:cubicBezTo>
                  <a:cubicBezTo>
                    <a:pt x="281" y="233"/>
                    <a:pt x="284" y="226"/>
                    <a:pt x="284" y="219"/>
                  </a:cubicBezTo>
                  <a:cubicBezTo>
                    <a:pt x="284" y="212"/>
                    <a:pt x="281" y="205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1" y="195"/>
                    <a:pt x="264" y="192"/>
                    <a:pt x="257" y="192"/>
                  </a:cubicBezTo>
                  <a:cubicBezTo>
                    <a:pt x="249" y="192"/>
                    <a:pt x="243" y="195"/>
                    <a:pt x="238" y="200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3" y="205"/>
                    <a:pt x="230" y="212"/>
                    <a:pt x="230" y="219"/>
                  </a:cubicBezTo>
                  <a:cubicBezTo>
                    <a:pt x="230" y="226"/>
                    <a:pt x="233" y="233"/>
                    <a:pt x="238" y="238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43" y="243"/>
                    <a:pt x="250" y="246"/>
                    <a:pt x="257" y="246"/>
                  </a:cubicBezTo>
                  <a:close/>
                  <a:moveTo>
                    <a:pt x="414" y="651"/>
                  </a:moveTo>
                  <a:cubicBezTo>
                    <a:pt x="420" y="647"/>
                    <a:pt x="424" y="640"/>
                    <a:pt x="425" y="634"/>
                  </a:cubicBezTo>
                  <a:cubicBezTo>
                    <a:pt x="426" y="627"/>
                    <a:pt x="424" y="619"/>
                    <a:pt x="420" y="614"/>
                  </a:cubicBezTo>
                  <a:cubicBezTo>
                    <a:pt x="415" y="608"/>
                    <a:pt x="409" y="604"/>
                    <a:pt x="402" y="603"/>
                  </a:cubicBezTo>
                  <a:cubicBezTo>
                    <a:pt x="395" y="602"/>
                    <a:pt x="388" y="604"/>
                    <a:pt x="382" y="608"/>
                  </a:cubicBezTo>
                  <a:cubicBezTo>
                    <a:pt x="376" y="612"/>
                    <a:pt x="373" y="619"/>
                    <a:pt x="372" y="626"/>
                  </a:cubicBezTo>
                  <a:cubicBezTo>
                    <a:pt x="371" y="632"/>
                    <a:pt x="372" y="640"/>
                    <a:pt x="377" y="646"/>
                  </a:cubicBezTo>
                  <a:cubicBezTo>
                    <a:pt x="381" y="652"/>
                    <a:pt x="387" y="655"/>
                    <a:pt x="394" y="656"/>
                  </a:cubicBezTo>
                  <a:cubicBezTo>
                    <a:pt x="401" y="657"/>
                    <a:pt x="408" y="656"/>
                    <a:pt x="414" y="651"/>
                  </a:cubicBezTo>
                  <a:close/>
                  <a:moveTo>
                    <a:pt x="452" y="668"/>
                  </a:moveTo>
                  <a:cubicBezTo>
                    <a:pt x="448" y="674"/>
                    <a:pt x="443" y="679"/>
                    <a:pt x="438" y="683"/>
                  </a:cubicBezTo>
                  <a:cubicBezTo>
                    <a:pt x="423" y="694"/>
                    <a:pt x="405" y="698"/>
                    <a:pt x="389" y="695"/>
                  </a:cubicBezTo>
                  <a:cubicBezTo>
                    <a:pt x="386" y="695"/>
                    <a:pt x="384" y="694"/>
                    <a:pt x="382" y="694"/>
                  </a:cubicBezTo>
                  <a:cubicBezTo>
                    <a:pt x="367" y="716"/>
                    <a:pt x="351" y="737"/>
                    <a:pt x="333" y="757"/>
                  </a:cubicBezTo>
                  <a:cubicBezTo>
                    <a:pt x="330" y="742"/>
                    <a:pt x="327" y="728"/>
                    <a:pt x="324" y="714"/>
                  </a:cubicBezTo>
                  <a:cubicBezTo>
                    <a:pt x="334" y="702"/>
                    <a:pt x="343" y="689"/>
                    <a:pt x="351" y="677"/>
                  </a:cubicBezTo>
                  <a:cubicBezTo>
                    <a:pt x="349" y="674"/>
                    <a:pt x="347" y="672"/>
                    <a:pt x="345" y="669"/>
                  </a:cubicBezTo>
                  <a:cubicBezTo>
                    <a:pt x="337" y="658"/>
                    <a:pt x="332" y="645"/>
                    <a:pt x="332" y="632"/>
                  </a:cubicBezTo>
                  <a:cubicBezTo>
                    <a:pt x="318" y="630"/>
                    <a:pt x="303" y="628"/>
                    <a:pt x="289" y="627"/>
                  </a:cubicBezTo>
                  <a:cubicBezTo>
                    <a:pt x="275" y="610"/>
                    <a:pt x="258" y="598"/>
                    <a:pt x="239" y="589"/>
                  </a:cubicBezTo>
                  <a:cubicBezTo>
                    <a:pt x="239" y="431"/>
                    <a:pt x="239" y="431"/>
                    <a:pt x="239" y="431"/>
                  </a:cubicBezTo>
                  <a:cubicBezTo>
                    <a:pt x="154" y="431"/>
                    <a:pt x="154" y="431"/>
                    <a:pt x="154" y="431"/>
                  </a:cubicBezTo>
                  <a:cubicBezTo>
                    <a:pt x="155" y="430"/>
                    <a:pt x="157" y="429"/>
                    <a:pt x="158" y="428"/>
                  </a:cubicBezTo>
                  <a:cubicBezTo>
                    <a:pt x="168" y="416"/>
                    <a:pt x="179" y="411"/>
                    <a:pt x="187" y="396"/>
                  </a:cubicBezTo>
                  <a:cubicBezTo>
                    <a:pt x="239" y="396"/>
                    <a:pt x="239" y="396"/>
                    <a:pt x="239" y="396"/>
                  </a:cubicBezTo>
                  <a:cubicBezTo>
                    <a:pt x="239" y="283"/>
                    <a:pt x="239" y="283"/>
                    <a:pt x="239" y="283"/>
                  </a:cubicBezTo>
                  <a:cubicBezTo>
                    <a:pt x="229" y="280"/>
                    <a:pt x="219" y="275"/>
                    <a:pt x="211" y="267"/>
                  </a:cubicBezTo>
                  <a:cubicBezTo>
                    <a:pt x="211" y="267"/>
                    <a:pt x="210" y="266"/>
                    <a:pt x="210" y="266"/>
                  </a:cubicBezTo>
                  <a:cubicBezTo>
                    <a:pt x="201" y="257"/>
                    <a:pt x="195" y="245"/>
                    <a:pt x="192" y="232"/>
                  </a:cubicBezTo>
                  <a:cubicBezTo>
                    <a:pt x="187" y="232"/>
                    <a:pt x="183" y="231"/>
                    <a:pt x="178" y="231"/>
                  </a:cubicBezTo>
                  <a:cubicBezTo>
                    <a:pt x="178" y="230"/>
                    <a:pt x="178" y="230"/>
                    <a:pt x="178" y="230"/>
                  </a:cubicBezTo>
                  <a:cubicBezTo>
                    <a:pt x="175" y="216"/>
                    <a:pt x="171" y="204"/>
                    <a:pt x="164" y="193"/>
                  </a:cubicBezTo>
                  <a:cubicBezTo>
                    <a:pt x="174" y="195"/>
                    <a:pt x="184" y="196"/>
                    <a:pt x="194" y="198"/>
                  </a:cubicBezTo>
                  <a:cubicBezTo>
                    <a:pt x="197" y="188"/>
                    <a:pt x="203" y="179"/>
                    <a:pt x="210" y="172"/>
                  </a:cubicBezTo>
                  <a:cubicBezTo>
                    <a:pt x="210" y="172"/>
                    <a:pt x="210" y="172"/>
                    <a:pt x="210" y="172"/>
                  </a:cubicBezTo>
                  <a:cubicBezTo>
                    <a:pt x="210" y="172"/>
                    <a:pt x="210" y="172"/>
                    <a:pt x="210" y="172"/>
                  </a:cubicBezTo>
                  <a:cubicBezTo>
                    <a:pt x="210" y="172"/>
                    <a:pt x="210" y="172"/>
                    <a:pt x="210" y="172"/>
                  </a:cubicBezTo>
                  <a:cubicBezTo>
                    <a:pt x="218" y="164"/>
                    <a:pt x="228" y="158"/>
                    <a:pt x="239" y="155"/>
                  </a:cubicBezTo>
                  <a:cubicBezTo>
                    <a:pt x="239" y="61"/>
                    <a:pt x="239" y="61"/>
                    <a:pt x="239" y="61"/>
                  </a:cubicBezTo>
                  <a:cubicBezTo>
                    <a:pt x="204" y="94"/>
                    <a:pt x="173" y="131"/>
                    <a:pt x="149" y="172"/>
                  </a:cubicBezTo>
                  <a:cubicBezTo>
                    <a:pt x="147" y="169"/>
                    <a:pt x="143" y="166"/>
                    <a:pt x="140" y="162"/>
                  </a:cubicBezTo>
                  <a:cubicBezTo>
                    <a:pt x="135" y="157"/>
                    <a:pt x="129" y="153"/>
                    <a:pt x="123" y="148"/>
                  </a:cubicBezTo>
                  <a:cubicBezTo>
                    <a:pt x="145" y="112"/>
                    <a:pt x="172" y="78"/>
                    <a:pt x="203" y="48"/>
                  </a:cubicBezTo>
                  <a:cubicBezTo>
                    <a:pt x="149" y="56"/>
                    <a:pt x="99" y="75"/>
                    <a:pt x="56" y="103"/>
                  </a:cubicBezTo>
                  <a:cubicBezTo>
                    <a:pt x="42" y="97"/>
                    <a:pt x="27" y="93"/>
                    <a:pt x="11" y="91"/>
                  </a:cubicBezTo>
                  <a:cubicBezTo>
                    <a:pt x="8" y="90"/>
                    <a:pt x="4" y="90"/>
                    <a:pt x="0" y="89"/>
                  </a:cubicBezTo>
                  <a:cubicBezTo>
                    <a:pt x="71" y="33"/>
                    <a:pt x="160" y="0"/>
                    <a:pt x="257" y="0"/>
                  </a:cubicBezTo>
                  <a:cubicBezTo>
                    <a:pt x="371" y="0"/>
                    <a:pt x="475" y="46"/>
                    <a:pt x="550" y="121"/>
                  </a:cubicBezTo>
                  <a:cubicBezTo>
                    <a:pt x="625" y="196"/>
                    <a:pt x="671" y="300"/>
                    <a:pt x="671" y="414"/>
                  </a:cubicBezTo>
                  <a:cubicBezTo>
                    <a:pt x="671" y="528"/>
                    <a:pt x="625" y="632"/>
                    <a:pt x="550" y="707"/>
                  </a:cubicBezTo>
                  <a:cubicBezTo>
                    <a:pt x="494" y="763"/>
                    <a:pt x="422" y="803"/>
                    <a:pt x="342" y="819"/>
                  </a:cubicBezTo>
                  <a:cubicBezTo>
                    <a:pt x="340" y="805"/>
                    <a:pt x="338" y="790"/>
                    <a:pt x="336" y="775"/>
                  </a:cubicBezTo>
                  <a:cubicBezTo>
                    <a:pt x="398" y="762"/>
                    <a:pt x="454" y="733"/>
                    <a:pt x="500" y="693"/>
                  </a:cubicBezTo>
                  <a:cubicBezTo>
                    <a:pt x="484" y="684"/>
                    <a:pt x="468" y="676"/>
                    <a:pt x="452" y="668"/>
                  </a:cubicBezTo>
                  <a:close/>
                  <a:moveTo>
                    <a:pt x="340" y="598"/>
                  </a:moveTo>
                  <a:cubicBezTo>
                    <a:pt x="344" y="590"/>
                    <a:pt x="351" y="582"/>
                    <a:pt x="359" y="576"/>
                  </a:cubicBezTo>
                  <a:cubicBezTo>
                    <a:pt x="373" y="566"/>
                    <a:pt x="390" y="562"/>
                    <a:pt x="406" y="564"/>
                  </a:cubicBezTo>
                  <a:cubicBezTo>
                    <a:pt x="415" y="536"/>
                    <a:pt x="422" y="506"/>
                    <a:pt x="426" y="477"/>
                  </a:cubicBezTo>
                  <a:cubicBezTo>
                    <a:pt x="416" y="473"/>
                    <a:pt x="408" y="468"/>
                    <a:pt x="401" y="461"/>
                  </a:cubicBezTo>
                  <a:cubicBezTo>
                    <a:pt x="401" y="461"/>
                    <a:pt x="401" y="461"/>
                    <a:pt x="401" y="461"/>
                  </a:cubicBezTo>
                  <a:cubicBezTo>
                    <a:pt x="401" y="461"/>
                    <a:pt x="401" y="461"/>
                    <a:pt x="401" y="461"/>
                  </a:cubicBezTo>
                  <a:cubicBezTo>
                    <a:pt x="393" y="453"/>
                    <a:pt x="387" y="443"/>
                    <a:pt x="38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4" y="592"/>
                    <a:pt x="274" y="592"/>
                    <a:pt x="274" y="592"/>
                  </a:cubicBezTo>
                  <a:cubicBezTo>
                    <a:pt x="296" y="592"/>
                    <a:pt x="318" y="595"/>
                    <a:pt x="340" y="598"/>
                  </a:cubicBezTo>
                  <a:close/>
                  <a:moveTo>
                    <a:pt x="438" y="577"/>
                  </a:moveTo>
                  <a:cubicBezTo>
                    <a:pt x="443" y="581"/>
                    <a:pt x="448" y="585"/>
                    <a:pt x="451" y="590"/>
                  </a:cubicBezTo>
                  <a:cubicBezTo>
                    <a:pt x="462" y="604"/>
                    <a:pt x="466" y="620"/>
                    <a:pt x="464" y="636"/>
                  </a:cubicBezTo>
                  <a:cubicBezTo>
                    <a:pt x="485" y="645"/>
                    <a:pt x="506" y="656"/>
                    <a:pt x="526" y="668"/>
                  </a:cubicBezTo>
                  <a:cubicBezTo>
                    <a:pt x="585" y="606"/>
                    <a:pt x="622" y="523"/>
                    <a:pt x="626" y="431"/>
                  </a:cubicBezTo>
                  <a:cubicBezTo>
                    <a:pt x="512" y="431"/>
                    <a:pt x="512" y="431"/>
                    <a:pt x="512" y="431"/>
                  </a:cubicBezTo>
                  <a:cubicBezTo>
                    <a:pt x="509" y="443"/>
                    <a:pt x="503" y="453"/>
                    <a:pt x="495" y="461"/>
                  </a:cubicBezTo>
                  <a:cubicBezTo>
                    <a:pt x="486" y="470"/>
                    <a:pt x="474" y="476"/>
                    <a:pt x="461" y="479"/>
                  </a:cubicBezTo>
                  <a:cubicBezTo>
                    <a:pt x="457" y="512"/>
                    <a:pt x="449" y="545"/>
                    <a:pt x="438" y="577"/>
                  </a:cubicBezTo>
                  <a:close/>
                  <a:moveTo>
                    <a:pt x="448" y="441"/>
                  </a:moveTo>
                  <a:cubicBezTo>
                    <a:pt x="455" y="441"/>
                    <a:pt x="462" y="438"/>
                    <a:pt x="467" y="433"/>
                  </a:cubicBezTo>
                  <a:cubicBezTo>
                    <a:pt x="471" y="428"/>
                    <a:pt x="474" y="421"/>
                    <a:pt x="474" y="414"/>
                  </a:cubicBezTo>
                  <a:cubicBezTo>
                    <a:pt x="474" y="407"/>
                    <a:pt x="471" y="400"/>
                    <a:pt x="467" y="395"/>
                  </a:cubicBezTo>
                  <a:cubicBezTo>
                    <a:pt x="466" y="394"/>
                    <a:pt x="466" y="394"/>
                    <a:pt x="466" y="394"/>
                  </a:cubicBezTo>
                  <a:cubicBezTo>
                    <a:pt x="461" y="390"/>
                    <a:pt x="455" y="387"/>
                    <a:pt x="448" y="387"/>
                  </a:cubicBezTo>
                  <a:cubicBezTo>
                    <a:pt x="440" y="387"/>
                    <a:pt x="434" y="390"/>
                    <a:pt x="429" y="395"/>
                  </a:cubicBezTo>
                  <a:cubicBezTo>
                    <a:pt x="424" y="400"/>
                    <a:pt x="421" y="407"/>
                    <a:pt x="421" y="414"/>
                  </a:cubicBezTo>
                  <a:cubicBezTo>
                    <a:pt x="421" y="421"/>
                    <a:pt x="424" y="428"/>
                    <a:pt x="429" y="433"/>
                  </a:cubicBezTo>
                  <a:cubicBezTo>
                    <a:pt x="429" y="433"/>
                    <a:pt x="429" y="433"/>
                    <a:pt x="429" y="433"/>
                  </a:cubicBezTo>
                  <a:cubicBezTo>
                    <a:pt x="434" y="438"/>
                    <a:pt x="440" y="441"/>
                    <a:pt x="448" y="441"/>
                  </a:cubicBezTo>
                  <a:close/>
                  <a:moveTo>
                    <a:pt x="384" y="396"/>
                  </a:moveTo>
                  <a:cubicBezTo>
                    <a:pt x="387" y="385"/>
                    <a:pt x="393" y="375"/>
                    <a:pt x="401" y="367"/>
                  </a:cubicBezTo>
                  <a:cubicBezTo>
                    <a:pt x="408" y="360"/>
                    <a:pt x="416" y="354"/>
                    <a:pt x="426" y="351"/>
                  </a:cubicBezTo>
                  <a:cubicBezTo>
                    <a:pt x="420" y="305"/>
                    <a:pt x="407" y="261"/>
                    <a:pt x="389" y="219"/>
                  </a:cubicBezTo>
                  <a:cubicBezTo>
                    <a:pt x="367" y="225"/>
                    <a:pt x="344" y="229"/>
                    <a:pt x="322" y="232"/>
                  </a:cubicBezTo>
                  <a:cubicBezTo>
                    <a:pt x="319" y="245"/>
                    <a:pt x="313" y="257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296" y="274"/>
                    <a:pt x="286" y="280"/>
                    <a:pt x="274" y="283"/>
                  </a:cubicBezTo>
                  <a:cubicBezTo>
                    <a:pt x="274" y="396"/>
                    <a:pt x="274" y="396"/>
                    <a:pt x="274" y="396"/>
                  </a:cubicBezTo>
                  <a:cubicBezTo>
                    <a:pt x="384" y="396"/>
                    <a:pt x="384" y="396"/>
                    <a:pt x="384" y="396"/>
                  </a:cubicBezTo>
                  <a:close/>
                  <a:moveTo>
                    <a:pt x="461" y="349"/>
                  </a:moveTo>
                  <a:cubicBezTo>
                    <a:pt x="473" y="351"/>
                    <a:pt x="484" y="357"/>
                    <a:pt x="493" y="366"/>
                  </a:cubicBezTo>
                  <a:cubicBezTo>
                    <a:pt x="494" y="366"/>
                    <a:pt x="494" y="367"/>
                    <a:pt x="495" y="367"/>
                  </a:cubicBezTo>
                  <a:cubicBezTo>
                    <a:pt x="503" y="375"/>
                    <a:pt x="509" y="385"/>
                    <a:pt x="512" y="396"/>
                  </a:cubicBezTo>
                  <a:cubicBezTo>
                    <a:pt x="626" y="396"/>
                    <a:pt x="626" y="396"/>
                    <a:pt x="626" y="396"/>
                  </a:cubicBezTo>
                  <a:cubicBezTo>
                    <a:pt x="622" y="305"/>
                    <a:pt x="585" y="222"/>
                    <a:pt x="526" y="160"/>
                  </a:cubicBezTo>
                  <a:cubicBezTo>
                    <a:pt x="493" y="180"/>
                    <a:pt x="458" y="196"/>
                    <a:pt x="422" y="209"/>
                  </a:cubicBezTo>
                  <a:cubicBezTo>
                    <a:pt x="442" y="253"/>
                    <a:pt x="455" y="300"/>
                    <a:pt x="461" y="349"/>
                  </a:cubicBezTo>
                  <a:close/>
                  <a:moveTo>
                    <a:pt x="320" y="197"/>
                  </a:moveTo>
                  <a:cubicBezTo>
                    <a:pt x="338" y="195"/>
                    <a:pt x="355" y="192"/>
                    <a:pt x="373" y="187"/>
                  </a:cubicBezTo>
                  <a:cubicBezTo>
                    <a:pt x="348" y="140"/>
                    <a:pt x="314" y="98"/>
                    <a:pt x="274" y="61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86" y="158"/>
                    <a:pt x="296" y="164"/>
                    <a:pt x="304" y="172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1" y="179"/>
                    <a:pt x="316" y="188"/>
                    <a:pt x="320" y="197"/>
                  </a:cubicBezTo>
                  <a:close/>
                  <a:moveTo>
                    <a:pt x="407" y="177"/>
                  </a:moveTo>
                  <a:cubicBezTo>
                    <a:pt x="439" y="166"/>
                    <a:pt x="470" y="152"/>
                    <a:pt x="500" y="135"/>
                  </a:cubicBezTo>
                  <a:cubicBezTo>
                    <a:pt x="448" y="90"/>
                    <a:pt x="383" y="59"/>
                    <a:pt x="311" y="48"/>
                  </a:cubicBezTo>
                  <a:cubicBezTo>
                    <a:pt x="350" y="86"/>
                    <a:pt x="382" y="130"/>
                    <a:pt x="407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AU" sz="1600" dirty="0">
                <a:solidFill>
                  <a:srgbClr val="000000"/>
                </a:solidFill>
                <a:latin typeface="Agfa Rotis Sans Serif" panose="0000070000000000000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96888" y="1788287"/>
              <a:ext cx="580019" cy="745478"/>
              <a:chOff x="496888" y="1788287"/>
              <a:chExt cx="580019" cy="745478"/>
            </a:xfrm>
            <a:grpFill/>
          </p:grpSpPr>
          <p:sp>
            <p:nvSpPr>
              <p:cNvPr id="56" name="Freeform 8"/>
              <p:cNvSpPr/>
              <p:nvPr/>
            </p:nvSpPr>
            <p:spPr bwMode="auto">
              <a:xfrm>
                <a:off x="752564" y="2206500"/>
                <a:ext cx="67937" cy="223534"/>
              </a:xfrm>
              <a:custGeom>
                <a:avLst/>
                <a:gdLst>
                  <a:gd name="T0" fmla="*/ 40 w 79"/>
                  <a:gd name="T1" fmla="*/ 0 h 259"/>
                  <a:gd name="T2" fmla="*/ 7 w 79"/>
                  <a:gd name="T3" fmla="*/ 22 h 259"/>
                  <a:gd name="T4" fmla="*/ 16 w 79"/>
                  <a:gd name="T5" fmla="*/ 61 h 259"/>
                  <a:gd name="T6" fmla="*/ 0 w 79"/>
                  <a:gd name="T7" fmla="*/ 167 h 259"/>
                  <a:gd name="T8" fmla="*/ 39 w 79"/>
                  <a:gd name="T9" fmla="*/ 259 h 259"/>
                  <a:gd name="T10" fmla="*/ 79 w 79"/>
                  <a:gd name="T11" fmla="*/ 166 h 259"/>
                  <a:gd name="T12" fmla="*/ 63 w 79"/>
                  <a:gd name="T13" fmla="*/ 61 h 259"/>
                  <a:gd name="T14" fmla="*/ 73 w 79"/>
                  <a:gd name="T15" fmla="*/ 22 h 259"/>
                  <a:gd name="T16" fmla="*/ 40 w 79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259">
                    <a:moveTo>
                      <a:pt x="40" y="0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1" y="197"/>
                      <a:pt x="24" y="227"/>
                      <a:pt x="39" y="259"/>
                    </a:cubicBezTo>
                    <a:cubicBezTo>
                      <a:pt x="54" y="227"/>
                      <a:pt x="67" y="197"/>
                      <a:pt x="79" y="166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0" y="0"/>
                      <a:pt x="40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1600" dirty="0">
                  <a:solidFill>
                    <a:srgbClr val="000000"/>
                  </a:solidFill>
                  <a:latin typeface="Agfa Rotis Sans Serif" panose="00000700000000000000"/>
                </a:endParaRPr>
              </a:p>
            </p:txBody>
          </p:sp>
          <p:sp>
            <p:nvSpPr>
              <p:cNvPr id="57" name="Freeform 9"/>
              <p:cNvSpPr>
                <a:spLocks noEditPoints="1"/>
              </p:cNvSpPr>
              <p:nvPr/>
            </p:nvSpPr>
            <p:spPr bwMode="auto">
              <a:xfrm>
                <a:off x="496888" y="1788287"/>
                <a:ext cx="580019" cy="745478"/>
              </a:xfrm>
              <a:custGeom>
                <a:avLst/>
                <a:gdLst>
                  <a:gd name="T0" fmla="*/ 274 w 672"/>
                  <a:gd name="T1" fmla="*/ 672 h 864"/>
                  <a:gd name="T2" fmla="*/ 238 w 672"/>
                  <a:gd name="T3" fmla="*/ 570 h 864"/>
                  <a:gd name="T4" fmla="*/ 209 w 672"/>
                  <a:gd name="T5" fmla="*/ 462 h 864"/>
                  <a:gd name="T6" fmla="*/ 208 w 672"/>
                  <a:gd name="T7" fmla="*/ 457 h 864"/>
                  <a:gd name="T8" fmla="*/ 56 w 672"/>
                  <a:gd name="T9" fmla="*/ 537 h 864"/>
                  <a:gd name="T10" fmla="*/ 0 w 672"/>
                  <a:gd name="T11" fmla="*/ 836 h 864"/>
                  <a:gd name="T12" fmla="*/ 8 w 672"/>
                  <a:gd name="T13" fmla="*/ 856 h 864"/>
                  <a:gd name="T14" fmla="*/ 27 w 672"/>
                  <a:gd name="T15" fmla="*/ 864 h 864"/>
                  <a:gd name="T16" fmla="*/ 644 w 672"/>
                  <a:gd name="T17" fmla="*/ 864 h 864"/>
                  <a:gd name="T18" fmla="*/ 663 w 672"/>
                  <a:gd name="T19" fmla="*/ 856 h 864"/>
                  <a:gd name="T20" fmla="*/ 672 w 672"/>
                  <a:gd name="T21" fmla="*/ 836 h 864"/>
                  <a:gd name="T22" fmla="*/ 615 w 672"/>
                  <a:gd name="T23" fmla="*/ 537 h 864"/>
                  <a:gd name="T24" fmla="*/ 464 w 672"/>
                  <a:gd name="T25" fmla="*/ 457 h 864"/>
                  <a:gd name="T26" fmla="*/ 462 w 672"/>
                  <a:gd name="T27" fmla="*/ 463 h 864"/>
                  <a:gd name="T28" fmla="*/ 462 w 672"/>
                  <a:gd name="T29" fmla="*/ 464 h 864"/>
                  <a:gd name="T30" fmla="*/ 462 w 672"/>
                  <a:gd name="T31" fmla="*/ 464 h 864"/>
                  <a:gd name="T32" fmla="*/ 460 w 672"/>
                  <a:gd name="T33" fmla="*/ 470 h 864"/>
                  <a:gd name="T34" fmla="*/ 460 w 672"/>
                  <a:gd name="T35" fmla="*/ 470 h 864"/>
                  <a:gd name="T36" fmla="*/ 389 w 672"/>
                  <a:gd name="T37" fmla="*/ 692 h 864"/>
                  <a:gd name="T38" fmla="*/ 336 w 672"/>
                  <a:gd name="T39" fmla="*/ 807 h 864"/>
                  <a:gd name="T40" fmla="*/ 274 w 672"/>
                  <a:gd name="T41" fmla="*/ 672 h 864"/>
                  <a:gd name="T42" fmla="*/ 235 w 672"/>
                  <a:gd name="T43" fmla="*/ 52 h 864"/>
                  <a:gd name="T44" fmla="*/ 438 w 672"/>
                  <a:gd name="T45" fmla="*/ 54 h 864"/>
                  <a:gd name="T46" fmla="*/ 493 w 672"/>
                  <a:gd name="T47" fmla="*/ 126 h 864"/>
                  <a:gd name="T48" fmla="*/ 487 w 672"/>
                  <a:gd name="T49" fmla="*/ 221 h 864"/>
                  <a:gd name="T50" fmla="*/ 487 w 672"/>
                  <a:gd name="T51" fmla="*/ 222 h 864"/>
                  <a:gd name="T52" fmla="*/ 506 w 672"/>
                  <a:gd name="T53" fmla="*/ 229 h 864"/>
                  <a:gd name="T54" fmla="*/ 505 w 672"/>
                  <a:gd name="T55" fmla="*/ 263 h 864"/>
                  <a:gd name="T56" fmla="*/ 481 w 672"/>
                  <a:gd name="T57" fmla="*/ 289 h 864"/>
                  <a:gd name="T58" fmla="*/ 466 w 672"/>
                  <a:gd name="T59" fmla="*/ 294 h 864"/>
                  <a:gd name="T60" fmla="*/ 336 w 672"/>
                  <a:gd name="T61" fmla="*/ 421 h 864"/>
                  <a:gd name="T62" fmla="*/ 205 w 672"/>
                  <a:gd name="T63" fmla="*/ 294 h 864"/>
                  <a:gd name="T64" fmla="*/ 190 w 672"/>
                  <a:gd name="T65" fmla="*/ 289 h 864"/>
                  <a:gd name="T66" fmla="*/ 166 w 672"/>
                  <a:gd name="T67" fmla="*/ 263 h 864"/>
                  <a:gd name="T68" fmla="*/ 165 w 672"/>
                  <a:gd name="T69" fmla="*/ 229 h 864"/>
                  <a:gd name="T70" fmla="*/ 184 w 672"/>
                  <a:gd name="T71" fmla="*/ 222 h 864"/>
                  <a:gd name="T72" fmla="*/ 178 w 672"/>
                  <a:gd name="T73" fmla="*/ 126 h 864"/>
                  <a:gd name="T74" fmla="*/ 235 w 672"/>
                  <a:gd name="T75" fmla="*/ 52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2" h="864">
                    <a:moveTo>
                      <a:pt x="274" y="672"/>
                    </a:moveTo>
                    <a:cubicBezTo>
                      <a:pt x="261" y="641"/>
                      <a:pt x="249" y="606"/>
                      <a:pt x="238" y="570"/>
                    </a:cubicBezTo>
                    <a:cubicBezTo>
                      <a:pt x="228" y="537"/>
                      <a:pt x="219" y="501"/>
                      <a:pt x="209" y="462"/>
                    </a:cubicBezTo>
                    <a:cubicBezTo>
                      <a:pt x="208" y="457"/>
                      <a:pt x="208" y="457"/>
                      <a:pt x="208" y="457"/>
                    </a:cubicBezTo>
                    <a:cubicBezTo>
                      <a:pt x="155" y="478"/>
                      <a:pt x="82" y="484"/>
                      <a:pt x="56" y="537"/>
                    </a:cubicBezTo>
                    <a:cubicBezTo>
                      <a:pt x="29" y="591"/>
                      <a:pt x="4" y="740"/>
                      <a:pt x="0" y="836"/>
                    </a:cubicBezTo>
                    <a:cubicBezTo>
                      <a:pt x="0" y="844"/>
                      <a:pt x="3" y="850"/>
                      <a:pt x="8" y="856"/>
                    </a:cubicBezTo>
                    <a:cubicBezTo>
                      <a:pt x="13" y="861"/>
                      <a:pt x="19" y="864"/>
                      <a:pt x="27" y="864"/>
                    </a:cubicBezTo>
                    <a:cubicBezTo>
                      <a:pt x="644" y="864"/>
                      <a:pt x="644" y="864"/>
                      <a:pt x="644" y="864"/>
                    </a:cubicBezTo>
                    <a:cubicBezTo>
                      <a:pt x="652" y="864"/>
                      <a:pt x="658" y="861"/>
                      <a:pt x="663" y="856"/>
                    </a:cubicBezTo>
                    <a:cubicBezTo>
                      <a:pt x="668" y="850"/>
                      <a:pt x="672" y="844"/>
                      <a:pt x="672" y="836"/>
                    </a:cubicBezTo>
                    <a:cubicBezTo>
                      <a:pt x="667" y="740"/>
                      <a:pt x="642" y="591"/>
                      <a:pt x="615" y="537"/>
                    </a:cubicBezTo>
                    <a:cubicBezTo>
                      <a:pt x="589" y="484"/>
                      <a:pt x="516" y="478"/>
                      <a:pt x="464" y="457"/>
                    </a:cubicBezTo>
                    <a:cubicBezTo>
                      <a:pt x="462" y="463"/>
                      <a:pt x="462" y="463"/>
                      <a:pt x="462" y="463"/>
                    </a:cubicBezTo>
                    <a:cubicBezTo>
                      <a:pt x="462" y="464"/>
                      <a:pt x="462" y="464"/>
                      <a:pt x="462" y="464"/>
                    </a:cubicBezTo>
                    <a:cubicBezTo>
                      <a:pt x="462" y="464"/>
                      <a:pt x="462" y="464"/>
                      <a:pt x="462" y="464"/>
                    </a:cubicBezTo>
                    <a:cubicBezTo>
                      <a:pt x="460" y="470"/>
                      <a:pt x="460" y="470"/>
                      <a:pt x="460" y="470"/>
                    </a:cubicBezTo>
                    <a:cubicBezTo>
                      <a:pt x="460" y="470"/>
                      <a:pt x="460" y="470"/>
                      <a:pt x="460" y="470"/>
                    </a:cubicBezTo>
                    <a:cubicBezTo>
                      <a:pt x="444" y="536"/>
                      <a:pt x="417" y="630"/>
                      <a:pt x="389" y="692"/>
                    </a:cubicBezTo>
                    <a:cubicBezTo>
                      <a:pt x="374" y="728"/>
                      <a:pt x="356" y="766"/>
                      <a:pt x="336" y="807"/>
                    </a:cubicBezTo>
                    <a:cubicBezTo>
                      <a:pt x="310" y="758"/>
                      <a:pt x="290" y="715"/>
                      <a:pt x="274" y="672"/>
                    </a:cubicBezTo>
                    <a:close/>
                    <a:moveTo>
                      <a:pt x="235" y="52"/>
                    </a:moveTo>
                    <a:cubicBezTo>
                      <a:pt x="295" y="0"/>
                      <a:pt x="379" y="1"/>
                      <a:pt x="438" y="54"/>
                    </a:cubicBezTo>
                    <a:cubicBezTo>
                      <a:pt x="461" y="74"/>
                      <a:pt x="484" y="84"/>
                      <a:pt x="493" y="126"/>
                    </a:cubicBezTo>
                    <a:cubicBezTo>
                      <a:pt x="500" y="155"/>
                      <a:pt x="494" y="192"/>
                      <a:pt x="487" y="221"/>
                    </a:cubicBezTo>
                    <a:cubicBezTo>
                      <a:pt x="487" y="222"/>
                      <a:pt x="487" y="222"/>
                      <a:pt x="487" y="222"/>
                    </a:cubicBezTo>
                    <a:cubicBezTo>
                      <a:pt x="495" y="220"/>
                      <a:pt x="504" y="220"/>
                      <a:pt x="506" y="229"/>
                    </a:cubicBezTo>
                    <a:cubicBezTo>
                      <a:pt x="510" y="241"/>
                      <a:pt x="509" y="252"/>
                      <a:pt x="505" y="263"/>
                    </a:cubicBezTo>
                    <a:cubicBezTo>
                      <a:pt x="502" y="272"/>
                      <a:pt x="488" y="281"/>
                      <a:pt x="481" y="289"/>
                    </a:cubicBezTo>
                    <a:cubicBezTo>
                      <a:pt x="478" y="293"/>
                      <a:pt x="471" y="294"/>
                      <a:pt x="466" y="294"/>
                    </a:cubicBezTo>
                    <a:cubicBezTo>
                      <a:pt x="440" y="361"/>
                      <a:pt x="394" y="421"/>
                      <a:pt x="336" y="421"/>
                    </a:cubicBezTo>
                    <a:cubicBezTo>
                      <a:pt x="277" y="421"/>
                      <a:pt x="231" y="361"/>
                      <a:pt x="205" y="294"/>
                    </a:cubicBezTo>
                    <a:cubicBezTo>
                      <a:pt x="200" y="294"/>
                      <a:pt x="193" y="293"/>
                      <a:pt x="190" y="289"/>
                    </a:cubicBezTo>
                    <a:cubicBezTo>
                      <a:pt x="183" y="281"/>
                      <a:pt x="169" y="272"/>
                      <a:pt x="166" y="263"/>
                    </a:cubicBezTo>
                    <a:cubicBezTo>
                      <a:pt x="162" y="252"/>
                      <a:pt x="161" y="241"/>
                      <a:pt x="165" y="229"/>
                    </a:cubicBezTo>
                    <a:cubicBezTo>
                      <a:pt x="167" y="220"/>
                      <a:pt x="176" y="220"/>
                      <a:pt x="184" y="222"/>
                    </a:cubicBezTo>
                    <a:cubicBezTo>
                      <a:pt x="177" y="192"/>
                      <a:pt x="171" y="155"/>
                      <a:pt x="178" y="126"/>
                    </a:cubicBezTo>
                    <a:cubicBezTo>
                      <a:pt x="187" y="84"/>
                      <a:pt x="210" y="74"/>
                      <a:pt x="235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 sz="1600" dirty="0">
                  <a:solidFill>
                    <a:srgbClr val="000000"/>
                  </a:solidFill>
                  <a:latin typeface="Agfa Rotis Sans Serif" panose="00000700000000000000"/>
                </a:endParaRPr>
              </a:p>
            </p:txBody>
          </p:sp>
        </p:grp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66" y="1356271"/>
            <a:ext cx="996015" cy="739555"/>
          </a:xfrm>
          <a:prstGeom prst="rect">
            <a:avLst/>
          </a:prstGeom>
        </p:spPr>
      </p:pic>
      <p:sp>
        <p:nvSpPr>
          <p:cNvPr id="59" name="Freeform 89"/>
          <p:cNvSpPr>
            <a:spLocks noEditPoints="1"/>
          </p:cNvSpPr>
          <p:nvPr/>
        </p:nvSpPr>
        <p:spPr bwMode="black">
          <a:xfrm>
            <a:off x="6269867" y="3121025"/>
            <a:ext cx="1020762" cy="819150"/>
          </a:xfrm>
          <a:custGeom>
            <a:avLst/>
            <a:gdLst>
              <a:gd name="T0" fmla="*/ 2147483646 w 3153"/>
              <a:gd name="T1" fmla="*/ 2147483646 h 2031"/>
              <a:gd name="T2" fmla="*/ 2147483646 w 3153"/>
              <a:gd name="T3" fmla="*/ 0 h 2031"/>
              <a:gd name="T4" fmla="*/ 2147483646 w 3153"/>
              <a:gd name="T5" fmla="*/ 2147483646 h 2031"/>
              <a:gd name="T6" fmla="*/ 2147483646 w 3153"/>
              <a:gd name="T7" fmla="*/ 2147483646 h 2031"/>
              <a:gd name="T8" fmla="*/ 2147483646 w 3153"/>
              <a:gd name="T9" fmla="*/ 2147483646 h 2031"/>
              <a:gd name="T10" fmla="*/ 2147483646 w 3153"/>
              <a:gd name="T11" fmla="*/ 2147483646 h 2031"/>
              <a:gd name="T12" fmla="*/ 2147483646 w 3153"/>
              <a:gd name="T13" fmla="*/ 2147483646 h 2031"/>
              <a:gd name="T14" fmla="*/ 2147483646 w 3153"/>
              <a:gd name="T15" fmla="*/ 2147483646 h 2031"/>
              <a:gd name="T16" fmla="*/ 2147483646 w 3153"/>
              <a:gd name="T17" fmla="*/ 2147483646 h 2031"/>
              <a:gd name="T18" fmla="*/ 2147483646 w 3153"/>
              <a:gd name="T19" fmla="*/ 2147483646 h 2031"/>
              <a:gd name="T20" fmla="*/ 2147483646 w 3153"/>
              <a:gd name="T21" fmla="*/ 2147483646 h 2031"/>
              <a:gd name="T22" fmla="*/ 2147483646 w 3153"/>
              <a:gd name="T23" fmla="*/ 2147483646 h 2031"/>
              <a:gd name="T24" fmla="*/ 2147483646 w 3153"/>
              <a:gd name="T25" fmla="*/ 2147483646 h 2031"/>
              <a:gd name="T26" fmla="*/ 2147483646 w 3153"/>
              <a:gd name="T27" fmla="*/ 2147483646 h 2031"/>
              <a:gd name="T28" fmla="*/ 2147483646 w 3153"/>
              <a:gd name="T29" fmla="*/ 2147483646 h 2031"/>
              <a:gd name="T30" fmla="*/ 2147483646 w 3153"/>
              <a:gd name="T31" fmla="*/ 2147483646 h 2031"/>
              <a:gd name="T32" fmla="*/ 2147483646 w 3153"/>
              <a:gd name="T33" fmla="*/ 2147483646 h 2031"/>
              <a:gd name="T34" fmla="*/ 2147483646 w 3153"/>
              <a:gd name="T35" fmla="*/ 2147483646 h 2031"/>
              <a:gd name="T36" fmla="*/ 2147483646 w 3153"/>
              <a:gd name="T37" fmla="*/ 2147483646 h 2031"/>
              <a:gd name="T38" fmla="*/ 2147483646 w 3153"/>
              <a:gd name="T39" fmla="*/ 2147483646 h 2031"/>
              <a:gd name="T40" fmla="*/ 2147483646 w 3153"/>
              <a:gd name="T41" fmla="*/ 2147483646 h 2031"/>
              <a:gd name="T42" fmla="*/ 2147483646 w 3153"/>
              <a:gd name="T43" fmla="*/ 2147483646 h 2031"/>
              <a:gd name="T44" fmla="*/ 2147483646 w 3153"/>
              <a:gd name="T45" fmla="*/ 2147483646 h 2031"/>
              <a:gd name="T46" fmla="*/ 2147483646 w 3153"/>
              <a:gd name="T47" fmla="*/ 2147483646 h 2031"/>
              <a:gd name="T48" fmla="*/ 2147483646 w 3153"/>
              <a:gd name="T49" fmla="*/ 2147483646 h 2031"/>
              <a:gd name="T50" fmla="*/ 2147483646 w 3153"/>
              <a:gd name="T51" fmla="*/ 2147483646 h 2031"/>
              <a:gd name="T52" fmla="*/ 2147483646 w 3153"/>
              <a:gd name="T53" fmla="*/ 2147483646 h 2031"/>
              <a:gd name="T54" fmla="*/ 2147483646 w 3153"/>
              <a:gd name="T55" fmla="*/ 2147483646 h 2031"/>
              <a:gd name="T56" fmla="*/ 2147483646 w 3153"/>
              <a:gd name="T57" fmla="*/ 2147483646 h 2031"/>
              <a:gd name="T58" fmla="*/ 2147483646 w 3153"/>
              <a:gd name="T59" fmla="*/ 2147483646 h 2031"/>
              <a:gd name="T60" fmla="*/ 2147483646 w 3153"/>
              <a:gd name="T61" fmla="*/ 2147483646 h 2031"/>
              <a:gd name="T62" fmla="*/ 2147483646 w 3153"/>
              <a:gd name="T63" fmla="*/ 2147483646 h 2031"/>
              <a:gd name="T64" fmla="*/ 2147483646 w 3153"/>
              <a:gd name="T65" fmla="*/ 2147483646 h 2031"/>
              <a:gd name="T66" fmla="*/ 2147483646 w 3153"/>
              <a:gd name="T67" fmla="*/ 2147483646 h 2031"/>
              <a:gd name="T68" fmla="*/ 2147483646 w 3153"/>
              <a:gd name="T69" fmla="*/ 2147483646 h 2031"/>
              <a:gd name="T70" fmla="*/ 2147483646 w 3153"/>
              <a:gd name="T71" fmla="*/ 2147483646 h 2031"/>
              <a:gd name="T72" fmla="*/ 2147483646 w 3153"/>
              <a:gd name="T73" fmla="*/ 2147483646 h 2031"/>
              <a:gd name="T74" fmla="*/ 2147483646 w 3153"/>
              <a:gd name="T75" fmla="*/ 2147483646 h 2031"/>
              <a:gd name="T76" fmla="*/ 2147483646 w 3153"/>
              <a:gd name="T77" fmla="*/ 2147483646 h 2031"/>
              <a:gd name="T78" fmla="*/ 2147483646 w 3153"/>
              <a:gd name="T79" fmla="*/ 2147483646 h 2031"/>
              <a:gd name="T80" fmla="*/ 2147483646 w 3153"/>
              <a:gd name="T81" fmla="*/ 2147483646 h 2031"/>
              <a:gd name="T82" fmla="*/ 2147483646 w 3153"/>
              <a:gd name="T83" fmla="*/ 2147483646 h 2031"/>
              <a:gd name="T84" fmla="*/ 2147483646 w 3153"/>
              <a:gd name="T85" fmla="*/ 2147483646 h 2031"/>
              <a:gd name="T86" fmla="*/ 2147483646 w 3153"/>
              <a:gd name="T87" fmla="*/ 2147483646 h 2031"/>
              <a:gd name="T88" fmla="*/ 2147483646 w 3153"/>
              <a:gd name="T89" fmla="*/ 2147483646 h 2031"/>
              <a:gd name="T90" fmla="*/ 2147483646 w 3153"/>
              <a:gd name="T91" fmla="*/ 2147483646 h 2031"/>
              <a:gd name="T92" fmla="*/ 2147483646 w 3153"/>
              <a:gd name="T93" fmla="*/ 2147483646 h 2031"/>
              <a:gd name="T94" fmla="*/ 2147483646 w 3153"/>
              <a:gd name="T95" fmla="*/ 2147483646 h 2031"/>
              <a:gd name="T96" fmla="*/ 2147483646 w 3153"/>
              <a:gd name="T97" fmla="*/ 2147483646 h 2031"/>
              <a:gd name="T98" fmla="*/ 2147483646 w 3153"/>
              <a:gd name="T99" fmla="*/ 2147483646 h 2031"/>
              <a:gd name="T100" fmla="*/ 2147483646 w 3153"/>
              <a:gd name="T101" fmla="*/ 2147483646 h 2031"/>
              <a:gd name="T102" fmla="*/ 2147483646 w 3153"/>
              <a:gd name="T103" fmla="*/ 2147483646 h 2031"/>
              <a:gd name="T104" fmla="*/ 2147483646 w 3153"/>
              <a:gd name="T105" fmla="*/ 2147483646 h 2031"/>
              <a:gd name="T106" fmla="*/ 2147483646 w 3153"/>
              <a:gd name="T107" fmla="*/ 2147483646 h 2031"/>
              <a:gd name="T108" fmla="*/ 2147483646 w 3153"/>
              <a:gd name="T109" fmla="*/ 2147483646 h 2031"/>
              <a:gd name="T110" fmla="*/ 2147483646 w 3153"/>
              <a:gd name="T111" fmla="*/ 2147483646 h 2031"/>
              <a:gd name="T112" fmla="*/ 2147483646 w 3153"/>
              <a:gd name="T113" fmla="*/ 2147483646 h 2031"/>
              <a:gd name="T114" fmla="*/ 2147483646 w 3153"/>
              <a:gd name="T115" fmla="*/ 2147483646 h 2031"/>
              <a:gd name="T116" fmla="*/ 2147483646 w 3153"/>
              <a:gd name="T117" fmla="*/ 2147483646 h 2031"/>
              <a:gd name="T118" fmla="*/ 2147483646 w 3153"/>
              <a:gd name="T119" fmla="*/ 2147483646 h 2031"/>
              <a:gd name="T120" fmla="*/ 2147483646 w 3153"/>
              <a:gd name="T121" fmla="*/ 2147483646 h 203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11" tIns="54856" rIns="109711" bIns="54856"/>
          <a:lstStyle/>
          <a:p>
            <a:endParaRPr lang="en-US"/>
          </a:p>
        </p:txBody>
      </p:sp>
      <p:sp>
        <p:nvSpPr>
          <p:cNvPr id="60" name="Freeform 29"/>
          <p:cNvSpPr>
            <a:spLocks noEditPoints="1"/>
          </p:cNvSpPr>
          <p:nvPr/>
        </p:nvSpPr>
        <p:spPr bwMode="auto">
          <a:xfrm>
            <a:off x="649896" y="5421314"/>
            <a:ext cx="695325" cy="549275"/>
          </a:xfrm>
          <a:custGeom>
            <a:avLst/>
            <a:gdLst>
              <a:gd name="T0" fmla="*/ 42 w 277"/>
              <a:gd name="T1" fmla="*/ 45 h 237"/>
              <a:gd name="T2" fmla="*/ 54 w 277"/>
              <a:gd name="T3" fmla="*/ 45 h 237"/>
              <a:gd name="T4" fmla="*/ 235 w 277"/>
              <a:gd name="T5" fmla="*/ 44 h 237"/>
              <a:gd name="T6" fmla="*/ 269 w 277"/>
              <a:gd name="T7" fmla="*/ 53 h 237"/>
              <a:gd name="T8" fmla="*/ 277 w 277"/>
              <a:gd name="T9" fmla="*/ 203 h 237"/>
              <a:gd name="T10" fmla="*/ 235 w 277"/>
              <a:gd name="T11" fmla="*/ 229 h 237"/>
              <a:gd name="T12" fmla="*/ 223 w 277"/>
              <a:gd name="T13" fmla="*/ 229 h 237"/>
              <a:gd name="T14" fmla="*/ 42 w 277"/>
              <a:gd name="T15" fmla="*/ 230 h 237"/>
              <a:gd name="T16" fmla="*/ 8 w 277"/>
              <a:gd name="T17" fmla="*/ 221 h 237"/>
              <a:gd name="T18" fmla="*/ 0 w 277"/>
              <a:gd name="T19" fmla="*/ 71 h 237"/>
              <a:gd name="T20" fmla="*/ 26 w 277"/>
              <a:gd name="T21" fmla="*/ 57 h 237"/>
              <a:gd name="T22" fmla="*/ 12 w 277"/>
              <a:gd name="T23" fmla="*/ 203 h 237"/>
              <a:gd name="T24" fmla="*/ 250 w 277"/>
              <a:gd name="T25" fmla="*/ 217 h 237"/>
              <a:gd name="T26" fmla="*/ 264 w 277"/>
              <a:gd name="T27" fmla="*/ 71 h 237"/>
              <a:gd name="T28" fmla="*/ 26 w 277"/>
              <a:gd name="T29" fmla="*/ 57 h 237"/>
              <a:gd name="T30" fmla="*/ 23 w 277"/>
              <a:gd name="T31" fmla="*/ 68 h 237"/>
              <a:gd name="T32" fmla="*/ 21 w 277"/>
              <a:gd name="T33" fmla="*/ 98 h 237"/>
              <a:gd name="T34" fmla="*/ 255 w 277"/>
              <a:gd name="T35" fmla="*/ 98 h 237"/>
              <a:gd name="T36" fmla="*/ 254 w 277"/>
              <a:gd name="T37" fmla="*/ 68 h 237"/>
              <a:gd name="T38" fmla="*/ 26 w 277"/>
              <a:gd name="T39" fmla="*/ 66 h 237"/>
              <a:gd name="T40" fmla="*/ 21 w 277"/>
              <a:gd name="T41" fmla="*/ 203 h 237"/>
              <a:gd name="T42" fmla="*/ 26 w 277"/>
              <a:gd name="T43" fmla="*/ 208 h 237"/>
              <a:gd name="T44" fmla="*/ 254 w 277"/>
              <a:gd name="T45" fmla="*/ 206 h 237"/>
              <a:gd name="T46" fmla="*/ 255 w 277"/>
              <a:gd name="T47" fmla="*/ 110 h 237"/>
              <a:gd name="T48" fmla="*/ 150 w 277"/>
              <a:gd name="T49" fmla="*/ 152 h 237"/>
              <a:gd name="T50" fmla="*/ 131 w 277"/>
              <a:gd name="T51" fmla="*/ 157 h 237"/>
              <a:gd name="T52" fmla="*/ 127 w 277"/>
              <a:gd name="T53" fmla="*/ 146 h 237"/>
              <a:gd name="T54" fmla="*/ 117 w 277"/>
              <a:gd name="T55" fmla="*/ 0 h 237"/>
              <a:gd name="T56" fmla="*/ 178 w 277"/>
              <a:gd name="T57" fmla="*/ 8 h 237"/>
              <a:gd name="T58" fmla="*/ 186 w 277"/>
              <a:gd name="T59" fmla="*/ 35 h 237"/>
              <a:gd name="T60" fmla="*/ 178 w 277"/>
              <a:gd name="T61" fmla="*/ 40 h 237"/>
              <a:gd name="T62" fmla="*/ 174 w 277"/>
              <a:gd name="T63" fmla="*/ 26 h 237"/>
              <a:gd name="T64" fmla="*/ 160 w 277"/>
              <a:gd name="T65" fmla="*/ 12 h 237"/>
              <a:gd name="T66" fmla="*/ 107 w 277"/>
              <a:gd name="T67" fmla="*/ 16 h 237"/>
              <a:gd name="T68" fmla="*/ 103 w 277"/>
              <a:gd name="T69" fmla="*/ 35 h 237"/>
              <a:gd name="T70" fmla="*/ 95 w 277"/>
              <a:gd name="T71" fmla="*/ 40 h 237"/>
              <a:gd name="T72" fmla="*/ 91 w 277"/>
              <a:gd name="T73" fmla="*/ 26 h 237"/>
              <a:gd name="T74" fmla="*/ 117 w 277"/>
              <a:gd name="T75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77" h="237">
                <a:moveTo>
                  <a:pt x="26" y="45"/>
                </a:moveTo>
                <a:cubicBezTo>
                  <a:pt x="42" y="45"/>
                  <a:pt x="42" y="45"/>
                  <a:pt x="42" y="45"/>
                </a:cubicBezTo>
                <a:cubicBezTo>
                  <a:pt x="42" y="37"/>
                  <a:pt x="54" y="39"/>
                  <a:pt x="54" y="44"/>
                </a:cubicBezTo>
                <a:cubicBezTo>
                  <a:pt x="54" y="45"/>
                  <a:pt x="54" y="45"/>
                  <a:pt x="54" y="45"/>
                </a:cubicBezTo>
                <a:cubicBezTo>
                  <a:pt x="223" y="45"/>
                  <a:pt x="223" y="45"/>
                  <a:pt x="223" y="45"/>
                </a:cubicBezTo>
                <a:cubicBezTo>
                  <a:pt x="223" y="37"/>
                  <a:pt x="235" y="39"/>
                  <a:pt x="235" y="44"/>
                </a:cubicBezTo>
                <a:cubicBezTo>
                  <a:pt x="235" y="45"/>
                  <a:pt x="235" y="45"/>
                  <a:pt x="235" y="45"/>
                </a:cubicBezTo>
                <a:cubicBezTo>
                  <a:pt x="249" y="45"/>
                  <a:pt x="259" y="44"/>
                  <a:pt x="269" y="53"/>
                </a:cubicBezTo>
                <a:cubicBezTo>
                  <a:pt x="274" y="58"/>
                  <a:pt x="277" y="64"/>
                  <a:pt x="277" y="71"/>
                </a:cubicBezTo>
                <a:cubicBezTo>
                  <a:pt x="277" y="203"/>
                  <a:pt x="277" y="203"/>
                  <a:pt x="277" y="203"/>
                </a:cubicBezTo>
                <a:cubicBezTo>
                  <a:pt x="277" y="217"/>
                  <a:pt x="265" y="229"/>
                  <a:pt x="250" y="229"/>
                </a:cubicBezTo>
                <a:cubicBezTo>
                  <a:pt x="235" y="229"/>
                  <a:pt x="235" y="229"/>
                  <a:pt x="235" y="229"/>
                </a:cubicBezTo>
                <a:cubicBezTo>
                  <a:pt x="235" y="237"/>
                  <a:pt x="223" y="236"/>
                  <a:pt x="223" y="230"/>
                </a:cubicBezTo>
                <a:cubicBezTo>
                  <a:pt x="223" y="229"/>
                  <a:pt x="223" y="229"/>
                  <a:pt x="223" y="229"/>
                </a:cubicBezTo>
                <a:cubicBezTo>
                  <a:pt x="54" y="229"/>
                  <a:pt x="54" y="229"/>
                  <a:pt x="54" y="229"/>
                </a:cubicBezTo>
                <a:cubicBezTo>
                  <a:pt x="54" y="237"/>
                  <a:pt x="42" y="236"/>
                  <a:pt x="42" y="230"/>
                </a:cubicBezTo>
                <a:cubicBezTo>
                  <a:pt x="42" y="229"/>
                  <a:pt x="42" y="229"/>
                  <a:pt x="42" y="229"/>
                </a:cubicBezTo>
                <a:cubicBezTo>
                  <a:pt x="28" y="229"/>
                  <a:pt x="17" y="231"/>
                  <a:pt x="8" y="221"/>
                </a:cubicBezTo>
                <a:cubicBezTo>
                  <a:pt x="3" y="216"/>
                  <a:pt x="0" y="210"/>
                  <a:pt x="0" y="20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57"/>
                  <a:pt x="12" y="45"/>
                  <a:pt x="26" y="45"/>
                </a:cubicBezTo>
                <a:close/>
                <a:moveTo>
                  <a:pt x="26" y="57"/>
                </a:moveTo>
                <a:cubicBezTo>
                  <a:pt x="19" y="57"/>
                  <a:pt x="12" y="64"/>
                  <a:pt x="12" y="71"/>
                </a:cubicBezTo>
                <a:cubicBezTo>
                  <a:pt x="12" y="203"/>
                  <a:pt x="12" y="203"/>
                  <a:pt x="12" y="203"/>
                </a:cubicBezTo>
                <a:cubicBezTo>
                  <a:pt x="12" y="210"/>
                  <a:pt x="19" y="217"/>
                  <a:pt x="26" y="217"/>
                </a:cubicBezTo>
                <a:cubicBezTo>
                  <a:pt x="250" y="217"/>
                  <a:pt x="250" y="217"/>
                  <a:pt x="250" y="217"/>
                </a:cubicBezTo>
                <a:cubicBezTo>
                  <a:pt x="258" y="217"/>
                  <a:pt x="264" y="210"/>
                  <a:pt x="264" y="203"/>
                </a:cubicBezTo>
                <a:cubicBezTo>
                  <a:pt x="264" y="71"/>
                  <a:pt x="264" y="71"/>
                  <a:pt x="264" y="71"/>
                </a:cubicBezTo>
                <a:cubicBezTo>
                  <a:pt x="264" y="64"/>
                  <a:pt x="258" y="57"/>
                  <a:pt x="250" y="57"/>
                </a:cubicBezTo>
                <a:cubicBezTo>
                  <a:pt x="176" y="57"/>
                  <a:pt x="101" y="57"/>
                  <a:pt x="26" y="57"/>
                </a:cubicBezTo>
                <a:close/>
                <a:moveTo>
                  <a:pt x="26" y="66"/>
                </a:moveTo>
                <a:cubicBezTo>
                  <a:pt x="25" y="66"/>
                  <a:pt x="24" y="67"/>
                  <a:pt x="23" y="68"/>
                </a:cubicBezTo>
                <a:cubicBezTo>
                  <a:pt x="22" y="69"/>
                  <a:pt x="21" y="70"/>
                  <a:pt x="21" y="71"/>
                </a:cubicBezTo>
                <a:cubicBezTo>
                  <a:pt x="21" y="98"/>
                  <a:pt x="21" y="98"/>
                  <a:pt x="21" y="98"/>
                </a:cubicBezTo>
                <a:cubicBezTo>
                  <a:pt x="138" y="138"/>
                  <a:pt x="138" y="138"/>
                  <a:pt x="138" y="138"/>
                </a:cubicBezTo>
                <a:cubicBezTo>
                  <a:pt x="255" y="98"/>
                  <a:pt x="255" y="98"/>
                  <a:pt x="255" y="98"/>
                </a:cubicBezTo>
                <a:cubicBezTo>
                  <a:pt x="255" y="71"/>
                  <a:pt x="255" y="71"/>
                  <a:pt x="255" y="71"/>
                </a:cubicBezTo>
                <a:cubicBezTo>
                  <a:pt x="255" y="70"/>
                  <a:pt x="255" y="69"/>
                  <a:pt x="254" y="68"/>
                </a:cubicBezTo>
                <a:cubicBezTo>
                  <a:pt x="253" y="67"/>
                  <a:pt x="252" y="66"/>
                  <a:pt x="250" y="66"/>
                </a:cubicBezTo>
                <a:cubicBezTo>
                  <a:pt x="176" y="66"/>
                  <a:pt x="101" y="66"/>
                  <a:pt x="26" y="66"/>
                </a:cubicBezTo>
                <a:close/>
                <a:moveTo>
                  <a:pt x="21" y="110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204"/>
                  <a:pt x="22" y="205"/>
                  <a:pt x="23" y="206"/>
                </a:cubicBezTo>
                <a:cubicBezTo>
                  <a:pt x="24" y="207"/>
                  <a:pt x="25" y="208"/>
                  <a:pt x="26" y="208"/>
                </a:cubicBezTo>
                <a:cubicBezTo>
                  <a:pt x="250" y="208"/>
                  <a:pt x="250" y="208"/>
                  <a:pt x="250" y="208"/>
                </a:cubicBezTo>
                <a:cubicBezTo>
                  <a:pt x="252" y="208"/>
                  <a:pt x="253" y="207"/>
                  <a:pt x="254" y="206"/>
                </a:cubicBezTo>
                <a:cubicBezTo>
                  <a:pt x="255" y="205"/>
                  <a:pt x="255" y="204"/>
                  <a:pt x="255" y="203"/>
                </a:cubicBezTo>
                <a:cubicBezTo>
                  <a:pt x="255" y="110"/>
                  <a:pt x="255" y="110"/>
                  <a:pt x="255" y="110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50" y="152"/>
                  <a:pt x="150" y="152"/>
                  <a:pt x="150" y="152"/>
                </a:cubicBezTo>
                <a:cubicBezTo>
                  <a:pt x="150" y="155"/>
                  <a:pt x="148" y="157"/>
                  <a:pt x="146" y="157"/>
                </a:cubicBezTo>
                <a:cubicBezTo>
                  <a:pt x="131" y="157"/>
                  <a:pt x="131" y="157"/>
                  <a:pt x="131" y="157"/>
                </a:cubicBezTo>
                <a:cubicBezTo>
                  <a:pt x="129" y="157"/>
                  <a:pt x="127" y="155"/>
                  <a:pt x="127" y="152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21" y="110"/>
                  <a:pt x="21" y="110"/>
                  <a:pt x="21" y="110"/>
                </a:cubicBezTo>
                <a:close/>
                <a:moveTo>
                  <a:pt x="117" y="0"/>
                </a:moveTo>
                <a:cubicBezTo>
                  <a:pt x="192" y="0"/>
                  <a:pt x="85" y="0"/>
                  <a:pt x="160" y="0"/>
                </a:cubicBezTo>
                <a:cubicBezTo>
                  <a:pt x="167" y="0"/>
                  <a:pt x="173" y="3"/>
                  <a:pt x="178" y="8"/>
                </a:cubicBezTo>
                <a:cubicBezTo>
                  <a:pt x="183" y="13"/>
                  <a:pt x="186" y="19"/>
                  <a:pt x="186" y="26"/>
                </a:cubicBezTo>
                <a:cubicBezTo>
                  <a:pt x="186" y="35"/>
                  <a:pt x="186" y="35"/>
                  <a:pt x="186" y="35"/>
                </a:cubicBezTo>
                <a:cubicBezTo>
                  <a:pt x="186" y="38"/>
                  <a:pt x="184" y="40"/>
                  <a:pt x="181" y="40"/>
                </a:cubicBezTo>
                <a:cubicBezTo>
                  <a:pt x="178" y="40"/>
                  <a:pt x="178" y="40"/>
                  <a:pt x="178" y="40"/>
                </a:cubicBezTo>
                <a:cubicBezTo>
                  <a:pt x="176" y="40"/>
                  <a:pt x="174" y="38"/>
                  <a:pt x="174" y="35"/>
                </a:cubicBezTo>
                <a:cubicBezTo>
                  <a:pt x="174" y="26"/>
                  <a:pt x="174" y="26"/>
                  <a:pt x="174" y="26"/>
                </a:cubicBezTo>
                <a:cubicBezTo>
                  <a:pt x="174" y="22"/>
                  <a:pt x="172" y="19"/>
                  <a:pt x="170" y="16"/>
                </a:cubicBezTo>
                <a:cubicBezTo>
                  <a:pt x="167" y="14"/>
                  <a:pt x="164" y="12"/>
                  <a:pt x="160" y="12"/>
                </a:cubicBezTo>
                <a:cubicBezTo>
                  <a:pt x="85" y="12"/>
                  <a:pt x="192" y="12"/>
                  <a:pt x="117" y="12"/>
                </a:cubicBezTo>
                <a:cubicBezTo>
                  <a:pt x="113" y="12"/>
                  <a:pt x="110" y="14"/>
                  <a:pt x="107" y="16"/>
                </a:cubicBezTo>
                <a:cubicBezTo>
                  <a:pt x="105" y="19"/>
                  <a:pt x="103" y="22"/>
                  <a:pt x="103" y="26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03" y="38"/>
                  <a:pt x="101" y="40"/>
                  <a:pt x="98" y="40"/>
                </a:cubicBezTo>
                <a:cubicBezTo>
                  <a:pt x="95" y="40"/>
                  <a:pt x="95" y="40"/>
                  <a:pt x="95" y="40"/>
                </a:cubicBezTo>
                <a:cubicBezTo>
                  <a:pt x="93" y="40"/>
                  <a:pt x="91" y="38"/>
                  <a:pt x="91" y="35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19"/>
                  <a:pt x="94" y="13"/>
                  <a:pt x="99" y="8"/>
                </a:cubicBezTo>
                <a:cubicBezTo>
                  <a:pt x="103" y="3"/>
                  <a:pt x="110" y="0"/>
                  <a:pt x="11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AU" sz="16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52" y="90323"/>
            <a:ext cx="10008372" cy="753323"/>
          </a:xfrm>
        </p:spPr>
        <p:txBody>
          <a:bodyPr/>
          <a:lstStyle/>
          <a:p>
            <a:r>
              <a:rPr lang="zh-CN" altLang="en-US" sz="3200" dirty="0"/>
              <a:t>Quality performance of similar project</a:t>
            </a:r>
            <a:r>
              <a:rPr lang="en-US" altLang="zh-CN" sz="3200" dirty="0"/>
              <a:t>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254501" y="1129507"/>
            <a:ext cx="1401763" cy="404812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+mj-ea"/>
                <a:ea typeface="+mj-ea"/>
              </a:rPr>
              <a:t> Industry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6426" y="1129507"/>
            <a:ext cx="1268413" cy="404812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+mj-ea"/>
                <a:ea typeface="+mj-ea"/>
              </a:rPr>
              <a:t> Region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4850" y="1124745"/>
            <a:ext cx="2249488" cy="404813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+mj-ea"/>
                <a:ea typeface="+mj-ea"/>
              </a:rPr>
              <a:t> Client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5000" y="1126332"/>
            <a:ext cx="1703388" cy="4064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+mj-ea"/>
                <a:ea typeface="+mj-ea"/>
              </a:rPr>
              <a:t> Technology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15376" y="1126332"/>
            <a:ext cx="1268413" cy="4064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+mj-ea"/>
                <a:ea typeface="+mj-ea"/>
              </a:rPr>
              <a:t> Team size</a:t>
            </a:r>
            <a:endParaRPr lang="en-US" sz="1200" dirty="0">
              <a:latin typeface="+mj-ea"/>
              <a:ea typeface="+mj-ea"/>
            </a:endParaRPr>
          </a:p>
        </p:txBody>
      </p:sp>
      <p:grpSp>
        <p:nvGrpSpPr>
          <p:cNvPr id="9" name="Group 55"/>
          <p:cNvGrpSpPr/>
          <p:nvPr/>
        </p:nvGrpSpPr>
        <p:grpSpPr bwMode="auto">
          <a:xfrm>
            <a:off x="1974850" y="1595513"/>
            <a:ext cx="8008938" cy="511175"/>
            <a:chOff x="451592" y="1482750"/>
            <a:chExt cx="8008838" cy="510653"/>
          </a:xfrm>
        </p:grpSpPr>
        <p:sp>
          <p:nvSpPr>
            <p:cNvPr id="10" name="Rectangle 9"/>
            <p:cNvSpPr/>
            <p:nvPr/>
          </p:nvSpPr>
          <p:spPr>
            <a:xfrm>
              <a:off x="451592" y="1482750"/>
              <a:ext cx="2247872" cy="5074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 Placeholder 9"/>
            <p:cNvSpPr txBox="1"/>
            <p:nvPr/>
          </p:nvSpPr>
          <p:spPr bwMode="auto">
            <a:xfrm>
              <a:off x="2729627" y="1484336"/>
              <a:ext cx="1401744" cy="509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Cars, Internet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 Placeholder 9"/>
            <p:cNvSpPr txBox="1"/>
            <p:nvPr/>
          </p:nvSpPr>
          <p:spPr bwMode="auto">
            <a:xfrm>
              <a:off x="4161534" y="1484336"/>
              <a:ext cx="1269984" cy="509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United Kingdom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Placeholder 9"/>
            <p:cNvSpPr txBox="1"/>
            <p:nvPr/>
          </p:nvSpPr>
          <p:spPr bwMode="auto">
            <a:xfrm>
              <a:off x="5461679" y="1482750"/>
              <a:ext cx="1703367" cy="5090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NET,ALM</a:t>
              </a:r>
            </a:p>
          </p:txBody>
        </p:sp>
        <p:sp>
          <p:nvSpPr>
            <p:cNvPr id="14" name="Text Placeholder 9"/>
            <p:cNvSpPr txBox="1"/>
            <p:nvPr/>
          </p:nvSpPr>
          <p:spPr bwMode="auto">
            <a:xfrm>
              <a:off x="7192033" y="1482750"/>
              <a:ext cx="1268397" cy="5090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17</a:t>
              </a:r>
            </a:p>
          </p:txBody>
        </p:sp>
      </p:grpSp>
      <p:pic>
        <p:nvPicPr>
          <p:cNvPr id="15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1693938"/>
            <a:ext cx="1290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62"/>
          <p:cNvGrpSpPr/>
          <p:nvPr/>
        </p:nvGrpSpPr>
        <p:grpSpPr bwMode="auto">
          <a:xfrm>
            <a:off x="1974850" y="2113038"/>
            <a:ext cx="8008938" cy="517525"/>
            <a:chOff x="451592" y="1482749"/>
            <a:chExt cx="8008838" cy="518460"/>
          </a:xfrm>
        </p:grpSpPr>
        <p:sp>
          <p:nvSpPr>
            <p:cNvPr id="17" name="Rectangle 16"/>
            <p:cNvSpPr/>
            <p:nvPr/>
          </p:nvSpPr>
          <p:spPr>
            <a:xfrm>
              <a:off x="451592" y="1482751"/>
              <a:ext cx="2247872" cy="515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r>
                <a:rPr lang="zh-CN" altLang="en-US" sz="1200" dirty="0">
                  <a:solidFill>
                    <a:srgbClr val="464646"/>
                  </a:solidFill>
                  <a:latin typeface="+mj-ea"/>
                  <a:ea typeface="+mj-ea"/>
                </a:rPr>
                <a:t> A mobile phone manufacturer</a:t>
              </a: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 Placeholder 9"/>
            <p:cNvSpPr txBox="1"/>
            <p:nvPr/>
          </p:nvSpPr>
          <p:spPr bwMode="auto">
            <a:xfrm>
              <a:off x="2729627" y="1484340"/>
              <a:ext cx="140174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High tech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 Placeholder 9"/>
            <p:cNvSpPr txBox="1"/>
            <p:nvPr/>
          </p:nvSpPr>
          <p:spPr bwMode="auto">
            <a:xfrm>
              <a:off x="4161534" y="1484340"/>
              <a:ext cx="126998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Finland, China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Placeholder 9"/>
            <p:cNvSpPr txBox="1"/>
            <p:nvPr/>
          </p:nvSpPr>
          <p:spPr bwMode="auto">
            <a:xfrm>
              <a:off x="5461679" y="1482749"/>
              <a:ext cx="170336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200" dirty="0" err="1">
                  <a:solidFill>
                    <a:schemeClr val="tx1"/>
                  </a:solidFill>
                  <a:latin typeface="+mj-ea"/>
                  <a:ea typeface="+mj-ea"/>
                </a:rPr>
                <a:t>SAP,Java</a:t>
              </a: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,. NET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 Placeholder 9"/>
            <p:cNvSpPr txBox="1"/>
            <p:nvPr/>
          </p:nvSpPr>
          <p:spPr bwMode="auto">
            <a:xfrm>
              <a:off x="7192033" y="1482749"/>
              <a:ext cx="126839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150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Group 68"/>
          <p:cNvGrpSpPr/>
          <p:nvPr/>
        </p:nvGrpSpPr>
        <p:grpSpPr bwMode="auto">
          <a:xfrm>
            <a:off x="1974850" y="2635325"/>
            <a:ext cx="8008938" cy="519112"/>
            <a:chOff x="451592" y="1482749"/>
            <a:chExt cx="8008838" cy="518460"/>
          </a:xfrm>
        </p:grpSpPr>
        <p:sp>
          <p:nvSpPr>
            <p:cNvPr id="23" name="Rectangle 22"/>
            <p:cNvSpPr/>
            <p:nvPr/>
          </p:nvSpPr>
          <p:spPr>
            <a:xfrm>
              <a:off x="451592" y="1482749"/>
              <a:ext cx="2247872" cy="51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r>
                <a:rPr lang="zh-CN" altLang="en-US" sz="1200" dirty="0">
                  <a:solidFill>
                    <a:srgbClr val="464646"/>
                  </a:solidFill>
                  <a:latin typeface="+mj-ea"/>
                  <a:ea typeface="+mj-ea"/>
                </a:rPr>
                <a:t> A chemical company</a:t>
              </a: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Placeholder 9"/>
            <p:cNvSpPr txBox="1"/>
            <p:nvPr/>
          </p:nvSpPr>
          <p:spPr bwMode="auto">
            <a:xfrm>
              <a:off x="2729627" y="1484334"/>
              <a:ext cx="1401744" cy="516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Chemical industry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 Placeholder 9"/>
            <p:cNvSpPr txBox="1"/>
            <p:nvPr/>
          </p:nvSpPr>
          <p:spPr bwMode="auto">
            <a:xfrm>
              <a:off x="4161534" y="1484334"/>
              <a:ext cx="1269984" cy="516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United States, China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 Placeholder 9"/>
            <p:cNvSpPr txBox="1"/>
            <p:nvPr/>
          </p:nvSpPr>
          <p:spPr bwMode="auto">
            <a:xfrm>
              <a:off x="5461679" y="1482749"/>
              <a:ext cx="1703367" cy="516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SAP . NET,</a:t>
              </a: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etc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 Placeholder 9"/>
            <p:cNvSpPr txBox="1"/>
            <p:nvPr/>
          </p:nvSpPr>
          <p:spPr bwMode="auto">
            <a:xfrm>
              <a:off x="7192033" y="1482749"/>
              <a:ext cx="1268397" cy="516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187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Group 74"/>
          <p:cNvGrpSpPr/>
          <p:nvPr/>
        </p:nvGrpSpPr>
        <p:grpSpPr bwMode="auto">
          <a:xfrm>
            <a:off x="1974850" y="3160788"/>
            <a:ext cx="8008938" cy="517525"/>
            <a:chOff x="451592" y="1482749"/>
            <a:chExt cx="8008838" cy="518460"/>
          </a:xfrm>
        </p:grpSpPr>
        <p:sp>
          <p:nvSpPr>
            <p:cNvPr id="29" name="Rectangle 28"/>
            <p:cNvSpPr/>
            <p:nvPr/>
          </p:nvSpPr>
          <p:spPr>
            <a:xfrm>
              <a:off x="451592" y="1482749"/>
              <a:ext cx="2247872" cy="5152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 Placeholder 9"/>
            <p:cNvSpPr txBox="1"/>
            <p:nvPr/>
          </p:nvSpPr>
          <p:spPr bwMode="auto">
            <a:xfrm>
              <a:off x="2729627" y="1484340"/>
              <a:ext cx="140174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Telecommunications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 Placeholder 9"/>
            <p:cNvSpPr txBox="1"/>
            <p:nvPr/>
          </p:nvSpPr>
          <p:spPr bwMode="auto">
            <a:xfrm>
              <a:off x="4161534" y="1484340"/>
              <a:ext cx="126998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Australia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 Placeholder 9"/>
            <p:cNvSpPr txBox="1"/>
            <p:nvPr/>
          </p:nvSpPr>
          <p:spPr bwMode="auto">
            <a:xfrm>
              <a:off x="5461679" y="1482749"/>
              <a:ext cx="170336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NET</a:t>
              </a:r>
            </a:p>
          </p:txBody>
        </p:sp>
        <p:sp>
          <p:nvSpPr>
            <p:cNvPr id="33" name="Text Placeholder 9"/>
            <p:cNvSpPr txBox="1"/>
            <p:nvPr/>
          </p:nvSpPr>
          <p:spPr bwMode="auto">
            <a:xfrm>
              <a:off x="7192033" y="1482749"/>
              <a:ext cx="126839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40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1" y="3298900"/>
            <a:ext cx="83661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81"/>
          <p:cNvGrpSpPr/>
          <p:nvPr/>
        </p:nvGrpSpPr>
        <p:grpSpPr bwMode="auto">
          <a:xfrm>
            <a:off x="1974850" y="3683076"/>
            <a:ext cx="8008938" cy="517525"/>
            <a:chOff x="451592" y="1482749"/>
            <a:chExt cx="8008838" cy="518460"/>
          </a:xfrm>
        </p:grpSpPr>
        <p:sp>
          <p:nvSpPr>
            <p:cNvPr id="36" name="Rectangle 35"/>
            <p:cNvSpPr/>
            <p:nvPr/>
          </p:nvSpPr>
          <p:spPr>
            <a:xfrm>
              <a:off x="451592" y="1482749"/>
              <a:ext cx="2247872" cy="5152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 Placeholder 9"/>
            <p:cNvSpPr txBox="1"/>
            <p:nvPr/>
          </p:nvSpPr>
          <p:spPr bwMode="auto">
            <a:xfrm>
              <a:off x="2729627" y="1484339"/>
              <a:ext cx="1401744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Cars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 Placeholder 9"/>
            <p:cNvSpPr txBox="1"/>
            <p:nvPr/>
          </p:nvSpPr>
          <p:spPr bwMode="auto">
            <a:xfrm>
              <a:off x="4161534" y="1484339"/>
              <a:ext cx="1269984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United States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 Placeholder 9"/>
            <p:cNvSpPr txBox="1"/>
            <p:nvPr/>
          </p:nvSpPr>
          <p:spPr bwMode="auto">
            <a:xfrm>
              <a:off x="5461679" y="1482749"/>
              <a:ext cx="1703367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NET</a:t>
              </a:r>
            </a:p>
          </p:txBody>
        </p:sp>
        <p:sp>
          <p:nvSpPr>
            <p:cNvPr id="40" name="Text Placeholder 9"/>
            <p:cNvSpPr txBox="1"/>
            <p:nvPr/>
          </p:nvSpPr>
          <p:spPr bwMode="auto">
            <a:xfrm>
              <a:off x="7192033" y="1482749"/>
              <a:ext cx="1268397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9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1" name="Picture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1" y="3681488"/>
            <a:ext cx="1027112" cy="50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96"/>
          <p:cNvGrpSpPr/>
          <p:nvPr/>
        </p:nvGrpSpPr>
        <p:grpSpPr bwMode="auto">
          <a:xfrm>
            <a:off x="1974850" y="4238923"/>
            <a:ext cx="8008938" cy="517525"/>
            <a:chOff x="451592" y="1482749"/>
            <a:chExt cx="8008838" cy="518460"/>
          </a:xfrm>
        </p:grpSpPr>
        <p:sp>
          <p:nvSpPr>
            <p:cNvPr id="43" name="Rectangle 42"/>
            <p:cNvSpPr/>
            <p:nvPr/>
          </p:nvSpPr>
          <p:spPr>
            <a:xfrm>
              <a:off x="451592" y="1482749"/>
              <a:ext cx="2247872" cy="5152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r>
                <a:rPr lang="zh-CN" altLang="en-US" sz="1200" dirty="0">
                  <a:solidFill>
                    <a:srgbClr val="464646"/>
                  </a:solidFill>
                  <a:latin typeface="+mj-ea"/>
                  <a:ea typeface="+mj-ea"/>
                </a:rPr>
                <a:t> A large public welfare organization</a:t>
              </a: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 Placeholder 9"/>
            <p:cNvSpPr txBox="1"/>
            <p:nvPr/>
          </p:nvSpPr>
          <p:spPr bwMode="auto">
            <a:xfrm>
              <a:off x="2729627" y="1484340"/>
              <a:ext cx="140174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Public services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 Placeholder 9"/>
            <p:cNvSpPr txBox="1"/>
            <p:nvPr/>
          </p:nvSpPr>
          <p:spPr bwMode="auto">
            <a:xfrm>
              <a:off x="4161534" y="1484340"/>
              <a:ext cx="1269984" cy="516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United States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 Placeholder 9"/>
            <p:cNvSpPr txBox="1"/>
            <p:nvPr/>
          </p:nvSpPr>
          <p:spPr bwMode="auto">
            <a:xfrm>
              <a:off x="5461679" y="1482749"/>
              <a:ext cx="170336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Dynamics CRM,MOSS</a:t>
              </a:r>
            </a:p>
          </p:txBody>
        </p:sp>
        <p:sp>
          <p:nvSpPr>
            <p:cNvPr id="47" name="Text Placeholder 9"/>
            <p:cNvSpPr txBox="1"/>
            <p:nvPr/>
          </p:nvSpPr>
          <p:spPr bwMode="auto">
            <a:xfrm>
              <a:off x="7192033" y="1482749"/>
              <a:ext cx="1268397" cy="5168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8" name="Group 102"/>
          <p:cNvGrpSpPr/>
          <p:nvPr/>
        </p:nvGrpSpPr>
        <p:grpSpPr bwMode="auto">
          <a:xfrm>
            <a:off x="1978025" y="4759623"/>
            <a:ext cx="8008938" cy="519113"/>
            <a:chOff x="451592" y="1482749"/>
            <a:chExt cx="8008838" cy="518460"/>
          </a:xfrm>
        </p:grpSpPr>
        <p:sp>
          <p:nvSpPr>
            <p:cNvPr id="49" name="Rectangle 48"/>
            <p:cNvSpPr/>
            <p:nvPr/>
          </p:nvSpPr>
          <p:spPr>
            <a:xfrm>
              <a:off x="451592" y="1482749"/>
              <a:ext cx="2247872" cy="51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  <a:defRPr/>
              </a:pPr>
              <a:r>
                <a:rPr lang="zh-CN" altLang="en-US" sz="1200" dirty="0">
                  <a:solidFill>
                    <a:srgbClr val="464646"/>
                  </a:solidFill>
                  <a:latin typeface="+mj-ea"/>
                  <a:ea typeface="+mj-ea"/>
                </a:rPr>
                <a:t> An online travel service</a:t>
              </a:r>
              <a:endParaRPr lang="en-US" sz="1200" dirty="0">
                <a:solidFill>
                  <a:srgbClr val="464646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 Placeholder 9"/>
            <p:cNvSpPr txBox="1"/>
            <p:nvPr/>
          </p:nvSpPr>
          <p:spPr bwMode="auto">
            <a:xfrm>
              <a:off x="2729627" y="1484335"/>
              <a:ext cx="1401744" cy="5168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Internet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Text Placeholder 9"/>
            <p:cNvSpPr txBox="1"/>
            <p:nvPr/>
          </p:nvSpPr>
          <p:spPr bwMode="auto">
            <a:xfrm>
              <a:off x="4161534" y="1484335"/>
              <a:ext cx="1269984" cy="5168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United Kingdom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Text Placeholder 9"/>
            <p:cNvSpPr txBox="1"/>
            <p:nvPr/>
          </p:nvSpPr>
          <p:spPr bwMode="auto">
            <a:xfrm>
              <a:off x="5461679" y="1482749"/>
              <a:ext cx="1703367" cy="5168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 E-commerce,ATG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Text Placeholder 9"/>
            <p:cNvSpPr txBox="1"/>
            <p:nvPr/>
          </p:nvSpPr>
          <p:spPr bwMode="auto">
            <a:xfrm>
              <a:off x="7192033" y="1482749"/>
              <a:ext cx="1268397" cy="5168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 marL="1746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  <a:buChar char="•"/>
                <a:defRPr sz="1400">
                  <a:solidFill>
                    <a:srgbClr val="464646"/>
                  </a:solidFill>
                  <a:latin typeface="+mn-lt"/>
                  <a:ea typeface="+mn-ea"/>
                  <a:cs typeface="+mn-cs"/>
                </a:defRPr>
              </a:lvl1pPr>
              <a:lvl2pPr marL="424180" indent="-20637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2pPr>
              <a:lvl3pPr marL="6527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>
                  <a:solidFill>
                    <a:srgbClr val="464646"/>
                  </a:solidFill>
                  <a:latin typeface="+mn-lt"/>
                </a:defRPr>
              </a:lvl3pPr>
              <a:lvl4pPr marL="881380" indent="-19558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 pitchFamily="34" charset="0"/>
                <a:buChar char="–"/>
                <a:defRPr sz="1400">
                  <a:solidFill>
                    <a:srgbClr val="464646"/>
                  </a:solidFill>
                  <a:latin typeface="+mn-lt"/>
                </a:defRPr>
              </a:lvl4pPr>
              <a:lvl5pPr marL="1089025" indent="-174625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Arial" panose="020B0604020202020204"/>
                <a:buChar char="•"/>
                <a:defRPr sz="1400">
                  <a:solidFill>
                    <a:srgbClr val="464646"/>
                  </a:solidFill>
                  <a:latin typeface="+mn-lt"/>
                </a:defRPr>
              </a:lvl5pPr>
              <a:lvl6pPr marL="15462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034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4606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17825" indent="-174625" algn="l" rtl="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69850" lvl="1" indent="0" algn="ctr">
                <a:buNone/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40</a:t>
              </a:r>
              <a:endParaRPr 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DE51D1-7397-4E83-B30F-BB14BE7B0347}"/>
              </a:ext>
            </a:extLst>
          </p:cNvPr>
          <p:cNvSpPr/>
          <p:nvPr/>
        </p:nvSpPr>
        <p:spPr bwMode="auto">
          <a:xfrm>
            <a:off x="1382102" y="2592462"/>
            <a:ext cx="8839200" cy="56515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0EFF309-C9DB-4A12-AA97-8A7F6F7E1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573908"/>
              </p:ext>
            </p:extLst>
          </p:nvPr>
        </p:nvGraphicFramePr>
        <p:xfrm>
          <a:off x="804422" y="1087504"/>
          <a:ext cx="10621601" cy="380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88" y="5218113"/>
            <a:ext cx="1573213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r>
              <a:rPr lang="zh-CN" altLang="en-US" sz="3200" dirty="0"/>
              <a:t>Case 1: Agile implementation of a Global Famous Chemical Company - Project fundamentals</a:t>
            </a:r>
            <a:br>
              <a:rPr lang="en-US" altLang="zh-CN" sz="3200" dirty="0"/>
            </a:br>
            <a:endParaRPr lang="en-US" alt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71801" y="5181600"/>
            <a:ext cx="1491903" cy="95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51735" y="5099921"/>
            <a:ext cx="2880320" cy="118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se this master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959B2B1099184AA41ED7467E2DD560" ma:contentTypeVersion="17" ma:contentTypeDescription="Create a new document." ma:contentTypeScope="" ma:versionID="9cd13f4c3eeb48fa086304ab50a41230">
  <xsd:schema xmlns:xsd="http://www.w3.org/2001/XMLSchema" xmlns:xs="http://www.w3.org/2001/XMLSchema" xmlns:p="http://schemas.microsoft.com/office/2006/metadata/properties" xmlns:ns1="http://schemas.microsoft.com/sharepoint/v3" xmlns:ns3="fd7bafce-d69f-4e84-b33c-575c2d7897f0" xmlns:ns4="cdda2da2-5a67-4c5b-aa25-892f9536d436" targetNamespace="http://schemas.microsoft.com/office/2006/metadata/properties" ma:root="true" ma:fieldsID="639cda31a2d47118d4c6085ebda5fa3a" ns1:_="" ns3:_="" ns4:_="">
    <xsd:import namespace="http://schemas.microsoft.com/sharepoint/v3"/>
    <xsd:import namespace="fd7bafce-d69f-4e84-b33c-575c2d7897f0"/>
    <xsd:import namespace="cdda2da2-5a67-4c5b-aa25-892f9536d4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7bafce-d69f-4e84-b33c-575c2d7897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a2da2-5a67-4c5b-aa25-892f9536d4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E5817C8-B418-4DD4-B95B-98F4DB776E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BE482E-E60A-4FEB-A08E-613DD48C3F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d7bafce-d69f-4e84-b33c-575c2d7897f0"/>
    <ds:schemaRef ds:uri="cdda2da2-5a67-4c5b-aa25-892f9536d4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564D35-924A-4C16-8A79-4DED37E6E28D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cdda2da2-5a67-4c5b-aa25-892f9536d436"/>
    <ds:schemaRef ds:uri="http://schemas.microsoft.com/office/2006/documentManagement/types"/>
    <ds:schemaRef ds:uri="http://schemas.microsoft.com/office/infopath/2007/PartnerControls"/>
    <ds:schemaRef ds:uri="fd7bafce-d69f-4e84-b33c-575c2d7897f0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8508</Words>
  <Application>Microsoft Office PowerPoint</Application>
  <PresentationFormat>Widescreen</PresentationFormat>
  <Paragraphs>362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Agfa Rotis Sans Serif</vt:lpstr>
      <vt:lpstr>华文细黑</vt:lpstr>
      <vt:lpstr>微软雅黑</vt:lpstr>
      <vt:lpstr>Arial</vt:lpstr>
      <vt:lpstr>Calibri</vt:lpstr>
      <vt:lpstr>Segoe UI</vt:lpstr>
      <vt:lpstr>Segoe UI Light</vt:lpstr>
      <vt:lpstr>Segoe UI Semibold</vt:lpstr>
      <vt:lpstr>Segoe UI Semilight</vt:lpstr>
      <vt:lpstr>Segoe UI Symbol</vt:lpstr>
      <vt:lpstr>Times New Roman</vt:lpstr>
      <vt:lpstr>Wingdings</vt:lpstr>
      <vt:lpstr>Use this master</vt:lpstr>
      <vt:lpstr>Modern Engineering – DevOps Introduction</vt:lpstr>
      <vt:lpstr>Strategic alliance delivering cloud and digital transformation</vt:lpstr>
      <vt:lpstr>Our standard Approach</vt:lpstr>
      <vt:lpstr>Co-Create technical spikes themes</vt:lpstr>
      <vt:lpstr>Detailed Plan – Week 4 – Outcomes </vt:lpstr>
      <vt:lpstr>Quality Assurance and Agile Management of Quality Management System</vt:lpstr>
      <vt:lpstr>Team situation and scale of implementation of agile management</vt:lpstr>
      <vt:lpstr>Quality performance of similar projects</vt:lpstr>
      <vt:lpstr>Case 1: Agile implementation of a Global Famous Chemical Company - Project fundamentals </vt:lpstr>
      <vt:lpstr>Case 1: Agile Implementation - Implementation Plan for a Global Famous Chemical Company </vt:lpstr>
      <vt:lpstr>Case 1: Agile implementation by Global Famous Chemical Company</vt:lpstr>
      <vt:lpstr>Case 1: Agile implementation by Global Famous Chemical Company</vt:lpstr>
      <vt:lpstr>Case 1: Agile implementation by Global Famous Chemical Company</vt:lpstr>
      <vt:lpstr>Case Study 2 : Gov. agency of XXX– the aspiration</vt:lpstr>
      <vt:lpstr>Case Study 2: Gov. agency in XXX – the Challenge</vt:lpstr>
      <vt:lpstr>Case Study 2:  Gov. agency in XXX – the Solution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Engineering WAssessment</dc:title>
  <dc:creator/>
  <cp:lastModifiedBy/>
  <cp:revision>4</cp:revision>
  <dcterms:created xsi:type="dcterms:W3CDTF">2020-06-09T22:18:20Z</dcterms:created>
  <dcterms:modified xsi:type="dcterms:W3CDTF">2023-09-19T07:43:29Z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k.lemon@avanade.com</vt:lpwstr>
  </property>
  <property fmtid="{D5CDD505-2E9C-101B-9397-08002B2CF9AE}" pid="5" name="MSIP_Label_236020b0-6d69-48c1-9bb5-c586c1062b70_SetDate">
    <vt:lpwstr>2020-06-09T22:18:36.0320524Z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6b691e92-029f-4bcb-a652-18a2c7449ee6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Owner">
    <vt:lpwstr>k.lemon@avanade.com</vt:lpwstr>
  </property>
  <property fmtid="{D5CDD505-2E9C-101B-9397-08002B2CF9AE}" pid="13" name="MSIP_Label_5fae8262-b78e-4366-8929-a5d6aac95320_SetDate">
    <vt:lpwstr>2020-06-09T22:18:36.0320524Z</vt:lpwstr>
  </property>
  <property fmtid="{D5CDD505-2E9C-101B-9397-08002B2CF9AE}" pid="14" name="MSIP_Label_5fae8262-b78e-4366-8929-a5d6aac95320_Name">
    <vt:lpwstr>Recipients Have Full Control</vt:lpwstr>
  </property>
  <property fmtid="{D5CDD505-2E9C-101B-9397-08002B2CF9AE}" pid="15" name="MSIP_Label_5fae8262-b78e-4366-8929-a5d6aac95320_Application">
    <vt:lpwstr>Microsoft Azure Information Protection</vt:lpwstr>
  </property>
  <property fmtid="{D5CDD505-2E9C-101B-9397-08002B2CF9AE}" pid="16" name="MSIP_Label_5fae8262-b78e-4366-8929-a5d6aac95320_ActionId">
    <vt:lpwstr>6b691e92-029f-4bcb-a652-18a2c7449ee6</vt:lpwstr>
  </property>
  <property fmtid="{D5CDD505-2E9C-101B-9397-08002B2CF9AE}" pid="17" name="MSIP_Label_5fae8262-b78e-4366-8929-a5d6aac95320_Parent">
    <vt:lpwstr>236020b0-6d69-48c1-9bb5-c586c1062b70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Sensitivity">
    <vt:lpwstr>Confidential Recipients Have Full Control</vt:lpwstr>
  </property>
  <property fmtid="{D5CDD505-2E9C-101B-9397-08002B2CF9AE}" pid="20" name="ContentTypeId">
    <vt:lpwstr>0x0101003A959B2B1099184AA41ED7467E2DD560</vt:lpwstr>
  </property>
</Properties>
</file>